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2D1958-293E-4DFF-B04A-477BFDC74332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3D3AB36-89DE-431C-BEF0-ECA0522C858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5516" y="1412776"/>
            <a:ext cx="8492480" cy="1800200"/>
          </a:xfrm>
        </p:spPr>
        <p:txBody>
          <a:bodyPr/>
          <a:lstStyle/>
          <a:p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Установление </a:t>
            </a:r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связей между </a:t>
            </a:r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Базой данных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  <a:b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приложением </a:t>
            </a:r>
            <a:r>
              <a:rPr lang="en-US" sz="3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C#</a:t>
            </a:r>
            <a:endParaRPr lang="ru-RU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6632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СПБ </a:t>
            </a:r>
            <a:r>
              <a:rPr lang="en-US" dirty="0" smtClean="0"/>
              <a:t> </a:t>
            </a:r>
            <a:r>
              <a:rPr lang="ru-RU" dirty="0" smtClean="0"/>
              <a:t>ГБПОУ </a:t>
            </a:r>
            <a:r>
              <a:rPr lang="en-US" dirty="0" smtClean="0"/>
              <a:t> </a:t>
            </a:r>
            <a:r>
              <a:rPr lang="ru-RU" dirty="0" smtClean="0"/>
              <a:t>КИТ </a:t>
            </a:r>
            <a:r>
              <a:rPr lang="en-US" dirty="0" smtClean="0"/>
              <a:t> </a:t>
            </a:r>
            <a:r>
              <a:rPr lang="ru-RU" dirty="0" smtClean="0"/>
              <a:t>«Колледж</a:t>
            </a:r>
            <a:r>
              <a:rPr lang="en-US" dirty="0" smtClean="0"/>
              <a:t> </a:t>
            </a:r>
            <a:r>
              <a:rPr lang="ru-RU" dirty="0" smtClean="0"/>
              <a:t> информационных </a:t>
            </a:r>
            <a:r>
              <a:rPr lang="en-US" dirty="0" smtClean="0"/>
              <a:t> </a:t>
            </a:r>
            <a:r>
              <a:rPr lang="ru-RU" dirty="0" smtClean="0"/>
              <a:t>технологий»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01492" y="6021288"/>
            <a:ext cx="28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Преподаватель:</a:t>
            </a:r>
          </a:p>
          <a:p>
            <a:r>
              <a:rPr lang="ru-RU" dirty="0" err="1" smtClean="0"/>
              <a:t>Матысик</a:t>
            </a:r>
            <a:r>
              <a:rPr lang="ru-RU" dirty="0" smtClean="0"/>
              <a:t> Ирина Алексеевна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169</TotalTime>
  <Words>21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Горизонт</vt:lpstr>
      <vt:lpstr>Установление связей между Базой данных MS SQL Server и приложением Visual studio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среде MS Vsual Studio 2019. Первое приложение C#</dc:title>
  <dc:creator>mama</dc:creator>
  <cp:lastModifiedBy>mama</cp:lastModifiedBy>
  <cp:revision>11</cp:revision>
  <dcterms:created xsi:type="dcterms:W3CDTF">2020-02-24T16:31:58Z</dcterms:created>
  <dcterms:modified xsi:type="dcterms:W3CDTF">2020-03-09T15:33:17Z</dcterms:modified>
</cp:coreProperties>
</file>