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Введение: Что такое Git и зачем он нужен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Git - система контроля версий</a:t>
            </a:r>
          </a:p>
          <a:p>
            <a:r>
              <a:t>Помогает отслеживать изменения в коде</a:t>
            </a:r>
          </a:p>
          <a:p>
            <a:r>
              <a:t>Облегчает совместную работу над проектами</a:t>
            </a:r>
          </a:p>
          <a:p>
            <a:r>
              <a:t>Позволяет восстанавливать предыдущие версии</a:t>
            </a:r>
          </a:p>
          <a:p>
            <a:r>
              <a:t>Широко используется в IT-индустрии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История и основные понятия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Создан Линусом Торвальдсом в 2005 году</a:t>
            </a:r>
          </a:p>
          <a:p>
            <a:r>
              <a:t>Репозиторий - хранилище проекта</a:t>
            </a:r>
          </a:p>
          <a:p>
            <a:r>
              <a:t>Коммит - фиксация изменений</a:t>
            </a:r>
          </a:p>
          <a:p>
            <a:r>
              <a:t>Ветка - отдельная линия разработки</a:t>
            </a:r>
          </a:p>
          <a:p>
            <a:r>
              <a:t>Слияние - объединение веток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команды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git init - создание нового репозитория</a:t>
            </a:r>
          </a:p>
          <a:p>
            <a:r>
              <a:t>git add - добавление файлов в индекс</a:t>
            </a:r>
          </a:p>
          <a:p>
            <a:r>
              <a:t>git commit - фиксация изменений</a:t>
            </a:r>
          </a:p>
          <a:p>
            <a:r>
              <a:t>git status - просмотр состояния репозитория</a:t>
            </a:r>
          </a:p>
          <a:p>
            <a:r>
              <a:t>git log - просмотр истории коммитов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Ветвление в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Ветки позволяют работать над разными задачами</a:t>
            </a:r>
          </a:p>
          <a:p>
            <a:r>
              <a:t>git branch - создание новой ветки</a:t>
            </a:r>
          </a:p>
          <a:p>
            <a:r>
              <a:t>git checkout - переключение между ветками</a:t>
            </a:r>
          </a:p>
          <a:p>
            <a:r>
              <a:t>git merge - слияние веток</a:t>
            </a:r>
          </a:p>
          <a:p>
            <a:r>
              <a:t>Разрешение конфликтов при слиянии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Удаленные репозитории и совместная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GitHub, GitLab, Bitbucket - популярные платформы</a:t>
            </a:r>
          </a:p>
          <a:p>
            <a:r>
              <a:t>git clone - копирование удаленного репозитория</a:t>
            </a:r>
          </a:p>
          <a:p>
            <a:r>
              <a:t>git push - отправка изменений на сервер</a:t>
            </a:r>
          </a:p>
          <a:p>
            <a:r>
              <a:t>git pull - получение изменений с сервера</a:t>
            </a:r>
          </a:p>
          <a:p>
            <a:r>
              <a:t>Работа с pull request'ами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