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827C0B7-D579-4E09-A894-B4B4CCCBCAC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5122C-E1C4-489B-9258-71F63C646E8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06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0B7-D579-4E09-A894-B4B4CCCBCAC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22C-E1C4-489B-9258-71F63C646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30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0B7-D579-4E09-A894-B4B4CCCBCAC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22C-E1C4-489B-9258-71F63C646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94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0B7-D579-4E09-A894-B4B4CCCBCAC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22C-E1C4-489B-9258-71F63C646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2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27C0B7-D579-4E09-A894-B4B4CCCBCAC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5122C-E1C4-489B-9258-71F63C646E8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83195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0B7-D579-4E09-A894-B4B4CCCBCAC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22C-E1C4-489B-9258-71F63C646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66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0B7-D579-4E09-A894-B4B4CCCBCAC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22C-E1C4-489B-9258-71F63C646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121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0B7-D579-4E09-A894-B4B4CCCBCAC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22C-E1C4-489B-9258-71F63C646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0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0B7-D579-4E09-A894-B4B4CCCBCAC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22C-E1C4-489B-9258-71F63C646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4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827C0B7-D579-4E09-A894-B4B4CCCBCAC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F65122C-E1C4-489B-9258-71F63C646E8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2539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827C0B7-D579-4E09-A894-B4B4CCCBCAC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F65122C-E1C4-489B-9258-71F63C646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21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27C0B7-D579-4E09-A894-B4B4CCCBCAC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5122C-E1C4-489B-9258-71F63C646E8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60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BBE45-10F9-E988-6722-8F3EBF36A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Проекта </a:t>
            </a:r>
            <a:r>
              <a:rPr lang="en-US" dirty="0"/>
              <a:t>Qt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6E34FD-2194-0C55-8292-4CACB8128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</a:t>
            </a:r>
            <a:r>
              <a:rPr lang="en-US" dirty="0"/>
              <a:t>: “</a:t>
            </a:r>
            <a:r>
              <a:rPr lang="ru-RU" dirty="0"/>
              <a:t>Донорство крови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BBB8DE-5D00-3C39-8B46-F812881DA6F8}"/>
              </a:ext>
            </a:extLst>
          </p:cNvPr>
          <p:cNvSpPr/>
          <p:nvPr/>
        </p:nvSpPr>
        <p:spPr>
          <a:xfrm>
            <a:off x="8716161" y="234892"/>
            <a:ext cx="3212984" cy="1129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Вячеслав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Царёв</a:t>
            </a:r>
          </a:p>
        </p:txBody>
      </p:sp>
    </p:spTree>
    <p:extLst>
      <p:ext uri="{BB962C8B-B14F-4D97-AF65-F5344CB8AC3E}">
        <p14:creationId xmlns:p14="http://schemas.microsoft.com/office/powerpoint/2010/main" val="271033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5B6C2-EFB7-CCDA-E73D-AF19D740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63C6C-5824-0448-9E77-AEEB3ECB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создан для моделирования работы донорских баз данных в упрощенном виде</a:t>
            </a:r>
          </a:p>
          <a:p>
            <a:r>
              <a:rPr lang="ru-RU" dirty="0"/>
              <a:t>Упрощение заключается в более простых параметрах базы данных, а также не учитывается </a:t>
            </a:r>
            <a:r>
              <a:rPr lang="ru-RU" dirty="0" err="1"/>
              <a:t>переливаемость</a:t>
            </a:r>
            <a:r>
              <a:rPr lang="ru-RU" dirty="0"/>
              <a:t> из одной крови в другую при разных группах</a:t>
            </a:r>
          </a:p>
        </p:txBody>
      </p:sp>
    </p:spTree>
    <p:extLst>
      <p:ext uri="{BB962C8B-B14F-4D97-AF65-F5344CB8AC3E}">
        <p14:creationId xmlns:p14="http://schemas.microsoft.com/office/powerpoint/2010/main" val="37391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49CA4-1BAA-FE66-1444-BD135467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6CDB6-2AF9-B7F1-2E71-C7F9F007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создания использовались </a:t>
            </a:r>
            <a:r>
              <a:rPr lang="en-US" dirty="0"/>
              <a:t>Qt Designer (</a:t>
            </a:r>
            <a:r>
              <a:rPr lang="ru-RU" dirty="0"/>
              <a:t>для работы с интерфейсом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 err="1"/>
              <a:t>SQLiteStudio</a:t>
            </a:r>
            <a:r>
              <a:rPr lang="ru-RU" dirty="0"/>
              <a:t> (для работы с базой данных)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приложении используется только один класс – класс окна (</a:t>
            </a:r>
            <a:r>
              <a:rPr lang="en-US" dirty="0" err="1"/>
              <a:t>MyWidget</a:t>
            </a:r>
            <a:r>
              <a:rPr lang="en-US" dirty="0"/>
              <a:t>)	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2B2BE6-797C-C83C-4B7F-24C841C55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006" y="3579315"/>
            <a:ext cx="332601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244146-6876-DBFF-A180-50415834B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88" y="3579315"/>
            <a:ext cx="453270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4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DAAE4-FE5E-AFF7-5EBC-FDB6539D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64D21C-E27A-7F52-AC5D-3E55E078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Программа не является такой крупной, но зато имеет четкие функции, которые впоследствии можно дорабатывать. Например, можно было бы увеличить число параметров и фильтров по поиску, такие как дистанция от донора или наличие болезней крови. Ещё не помешало бы подтверждение на удаление элементов из таблицы, а также расширенные функции интерфейса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33151381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17</TotalTime>
  <Words>141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Corbel</vt:lpstr>
      <vt:lpstr>Gill Sans MT</vt:lpstr>
      <vt:lpstr>Impact</vt:lpstr>
      <vt:lpstr>Эмблема</vt:lpstr>
      <vt:lpstr>Защита Проекта Qt</vt:lpstr>
      <vt:lpstr>Введение</vt:lpstr>
      <vt:lpstr>Описание реализации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Qt</dc:title>
  <dc:creator>Slava Tsarev</dc:creator>
  <cp:lastModifiedBy>Slava Tsarev</cp:lastModifiedBy>
  <cp:revision>1</cp:revision>
  <dcterms:created xsi:type="dcterms:W3CDTF">2022-11-28T16:56:48Z</dcterms:created>
  <dcterms:modified xsi:type="dcterms:W3CDTF">2022-11-28T17:14:11Z</dcterms:modified>
</cp:coreProperties>
</file>