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40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88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89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7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7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8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4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7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77B6-4B91-494A-8136-5E95906B6EE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1FEE-EA8A-46B0-A23F-C1C68CC57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56211"/>
            <a:ext cx="9144000" cy="81464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ГОСТ-34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6182" y="2114060"/>
            <a:ext cx="9144000" cy="1655762"/>
          </a:xfrm>
        </p:spPr>
        <p:txBody>
          <a:bodyPr/>
          <a:lstStyle/>
          <a:p>
            <a:r>
              <a:rPr lang="ru-RU" dirty="0" smtClean="0"/>
              <a:t>ГОСТ 34 – это набор отечественных стандартов, которые используются в оформлении документации для </a:t>
            </a:r>
            <a:r>
              <a:rPr lang="ru-RU" dirty="0" err="1" smtClean="0"/>
              <a:t>окологосударственных</a:t>
            </a:r>
            <a:r>
              <a:rPr lang="ru-RU" dirty="0" smtClean="0"/>
              <a:t> или государственных автоматизированных систем (АС).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18" y="3981797"/>
            <a:ext cx="3013363" cy="24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0" y="0"/>
            <a:ext cx="12195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7680" y="5622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 ГОСТ 34 создание АС разбиваются на определенный стадии. </a:t>
            </a:r>
          </a:p>
          <a:p>
            <a:r>
              <a:rPr lang="ru-RU" dirty="0" smtClean="0"/>
              <a:t>К документированию относятся стадии:  </a:t>
            </a:r>
          </a:p>
          <a:p>
            <a:r>
              <a:rPr lang="ru-RU" dirty="0" smtClean="0"/>
              <a:t>-Техническое задание (ТЗ), </a:t>
            </a:r>
          </a:p>
          <a:p>
            <a:r>
              <a:rPr lang="ru-RU" dirty="0" smtClean="0"/>
              <a:t>-Эскизное проектирование (ЭП), </a:t>
            </a:r>
          </a:p>
          <a:p>
            <a:r>
              <a:rPr lang="ru-RU" dirty="0" smtClean="0"/>
              <a:t>-Техническое проектирование (ТП), </a:t>
            </a:r>
          </a:p>
          <a:p>
            <a:r>
              <a:rPr lang="ru-RU" dirty="0" smtClean="0"/>
              <a:t>-Рабочая документация (РД).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3415" y="31591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На стадии ТЗ проводят разработку ТЗ на АС или ТЗ на часть АС. ТЗ содержит цели разработки, порядок создания АС, функциональные требования, требования к документированию и т.д.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15149" y="22358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Стадия ЭП идет после разработки ТЗ. Включает в себя документы, в которых прописываются предварительные проектные решения.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32269" y="42671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Стадия ТП основывается на документах ЭП. Документы Технического проекта содержат полное описание будущей АС «со всех сторон»: описание архитектуры, структур баз данных, описание интеграций, ролевая модель и т.д., то есть все многообразие требований ТЗ должно находить отражение в документах ТП. У заказчика и исполнителя после изучения этих документов должна сформироваться единая точка зрения на разрабатываемую АС.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814" y="5746562"/>
            <a:ext cx="3882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Рабочая документация предназначена для развертывания и ввода в эксплуатацию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1302" y="5762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Самыми популярными стандартами из серии ГОСТ 34 являются:  </a:t>
            </a:r>
          </a:p>
          <a:p>
            <a:r>
              <a:rPr lang="ru-RU" dirty="0"/>
              <a:t>-</a:t>
            </a:r>
            <a:r>
              <a:rPr lang="ru-RU" dirty="0" smtClean="0"/>
              <a:t>ГОСТ 34.602-89 «Техническое задание на создание автоматизированной системы» </a:t>
            </a:r>
          </a:p>
          <a:p>
            <a:r>
              <a:rPr lang="ru-RU" dirty="0"/>
              <a:t>-</a:t>
            </a:r>
            <a:r>
              <a:rPr lang="ru-RU" dirty="0" smtClean="0"/>
              <a:t>РД 50-34.698-90 «Автоматизированные системы. Требования к содержанию документов» </a:t>
            </a:r>
          </a:p>
          <a:p>
            <a:r>
              <a:rPr lang="ru-RU" dirty="0"/>
              <a:t>-</a:t>
            </a:r>
            <a:r>
              <a:rPr lang="ru-RU" dirty="0" smtClean="0"/>
              <a:t>Документы стадии Технического проектирования: Пояснительная записка к ТП, Описание программного обеспечения и т.д.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91447" y="35937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РД 50-34.698-90 — любопытный стандарт. Это очень емкий документ, который содержит требования к содержанию документов из ГОСТ 34 серии: в каком конкретном документе, в каком разделе о чем писать.  Самый главный плюс ГОСТ 34 заключается в том, что это регламентированные стандарты, которые максимально полно описывают будущую АС со всех сторон и ракурсов.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1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5869" y="95043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Стандарты ГОСТ 34 серии были выпущены в конце 80-х и в начале 90-х годов. Несмотря на то, что составлялись они очень кропотливо и долгое время «обкатывались» на реальных проектах, на данный момент они содержат устаревшие понятия и подходы. Например, документ «Чертеж формы документа (видеокадра)». Раньше на предприятиях в советское время были огромные матричные принтеры, которые стояли в машинных залах, и формы документов должны были удовлетворять определенным условиям.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80114" y="27105"/>
            <a:ext cx="638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МИНУСЫ ГОСТ-34 </a:t>
            </a:r>
            <a:endParaRPr lang="ru-RU" sz="5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74327" y="43113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Стандарты содержат словесные обороты, которые сейчас уже не используются. Например, «Организация </a:t>
            </a:r>
            <a:r>
              <a:rPr lang="ru-RU" dirty="0" err="1" smtClean="0"/>
              <a:t>внемашинной</a:t>
            </a:r>
            <a:r>
              <a:rPr lang="ru-RU" dirty="0" smtClean="0"/>
              <a:t> информационной базы», «Технологический процесс сбора и обработки данных на периферийных устройствах при децентрализованной обработке данных»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253296"/>
            <a:ext cx="3091988" cy="24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1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2371" y="0"/>
            <a:ext cx="2539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/>
              <a:t>ГОСТ-19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2371" y="92333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“ГОСТ 19.ххх Единая система программной документации (ЕСПД)” — это комплекс государственных стандартов, устанавливающих взаимоувязанные правила разработки, оформления и обращения программ (или ПО) и программной документации. Т.е. этот стандарт относится к разработке именно ПО. </a:t>
            </a:r>
          </a:p>
          <a:p>
            <a:endParaRPr lang="ru-RU" dirty="0"/>
          </a:p>
          <a:p>
            <a:r>
              <a:rPr lang="ru-RU" dirty="0" smtClean="0"/>
              <a:t>Согласно ГОСТ 19.201-78 Техническое задание, требования к содержанию и оформлению техническое задание должно включать следующие разделы:  </a:t>
            </a:r>
          </a:p>
          <a:p>
            <a:pPr marL="342900" indent="-342900">
              <a:buAutoNum type="arabicPeriod"/>
            </a:pPr>
            <a:r>
              <a:rPr lang="ru-RU" dirty="0" smtClean="0"/>
              <a:t>Введение; </a:t>
            </a:r>
          </a:p>
          <a:p>
            <a:pPr marL="342900" indent="-342900">
              <a:buAutoNum type="arabicPeriod"/>
            </a:pPr>
            <a:r>
              <a:rPr lang="ru-RU" dirty="0" smtClean="0"/>
              <a:t>Основания для разработки; 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Назначение разработки; </a:t>
            </a:r>
          </a:p>
          <a:p>
            <a:pPr marL="342900" indent="-342900">
              <a:buAutoNum type="arabicPeriod"/>
            </a:pPr>
            <a:r>
              <a:rPr lang="ru-RU" dirty="0" smtClean="0"/>
              <a:t>Требования к программе или программному изделию; </a:t>
            </a:r>
          </a:p>
          <a:p>
            <a:pPr marL="342900" indent="-342900">
              <a:buAutoNum type="arabicPeriod"/>
            </a:pPr>
            <a:r>
              <a:rPr lang="ru-RU" dirty="0" smtClean="0"/>
              <a:t>Требования к программной документации; </a:t>
            </a:r>
          </a:p>
          <a:p>
            <a:pPr marL="342900" indent="-342900">
              <a:buAutoNum type="arabicPeriod" startAt="6"/>
            </a:pPr>
            <a:r>
              <a:rPr lang="ru-RU" dirty="0" smtClean="0"/>
              <a:t>Технико-экономические показатели; </a:t>
            </a:r>
          </a:p>
          <a:p>
            <a:pPr marL="342900" indent="-342900">
              <a:buAutoNum type="arabicPeriod" startAt="6"/>
            </a:pPr>
            <a:r>
              <a:rPr lang="ru-RU" dirty="0" smtClean="0"/>
              <a:t>Стадии и этапы разработки; </a:t>
            </a:r>
          </a:p>
          <a:p>
            <a:pPr marL="342900" indent="-342900">
              <a:buAutoNum type="arabicPeriod" startAt="6"/>
            </a:pPr>
            <a:r>
              <a:rPr lang="ru-RU" dirty="0" smtClean="0"/>
              <a:t>Порядок контроля и приемки; </a:t>
            </a:r>
          </a:p>
          <a:p>
            <a:pPr marL="342900" indent="-342900">
              <a:buAutoNum type="arabicPeriod" startAt="6"/>
            </a:pPr>
            <a:r>
              <a:rPr lang="ru-RU" dirty="0" smtClean="0"/>
              <a:t>Приложения.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48" y="1364209"/>
            <a:ext cx="5396694" cy="3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1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9757" y="4990007"/>
            <a:ext cx="9845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Естественно ГОСТ 34 (и 19) уже устарели и многие компании уже не используют их в полной мере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40182" y="154331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Требования к составу и содержанию эксплуатационной документации на программу приведены в ГОСТах серии 19. Требования к составу и содержанию эксплуатационной документации на автоматизированную систему приведены в ГОСТах серии 34. Конструкторы, как правило, применяют 19 ГОСТ, если нужно создать одну программу. Если же нужно серийное производство или применение доп. оборудования, то используют 34.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40182" y="598517"/>
            <a:ext cx="528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Разница между ГОСТ 34 и 19</a:t>
            </a:r>
            <a:endParaRPr lang="ru-RU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093" y="2630055"/>
            <a:ext cx="3298420" cy="219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5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598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ГОСТ-34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ГОСТ-34</dc:title>
  <dc:creator>Смоленская Ирина Анатольевна</dc:creator>
  <cp:lastModifiedBy>Смоленская Ирина Анатольевна</cp:lastModifiedBy>
  <cp:revision>2</cp:revision>
  <dcterms:created xsi:type="dcterms:W3CDTF">2023-05-17T06:13:03Z</dcterms:created>
  <dcterms:modified xsi:type="dcterms:W3CDTF">2023-05-17T06:23:53Z</dcterms:modified>
</cp:coreProperties>
</file>