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9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80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4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5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8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E539-C320-4168-86B5-AA0115098EB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4F6D-717D-4B01-89B5-1A8117DE4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https://top-fon.com/uploads/posts/2023-02/1675528446_top-fon-com-p-detektiv-fon-dlya-prezentatsii-5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klike.net/uploads/posts/2022-11/1668932948_3-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6444" y="1847712"/>
            <a:ext cx="6633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Arial Black" panose="020B0A04020102020204" pitchFamily="34" charset="0"/>
              </a:rPr>
              <a:t>ДЕТЕКТИВ-ИГРА</a:t>
            </a:r>
          </a:p>
          <a:p>
            <a:pPr algn="ctr"/>
            <a:r>
              <a:rPr lang="ru-RU" sz="3600" dirty="0" smtClean="0">
                <a:latin typeface="Arial Black" panose="020B0A04020102020204" pitchFamily="34" charset="0"/>
              </a:rPr>
              <a:t>«НАЙДИ ПРЕСТУПНИКА НА ВЕЧЕРИНКЕ»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3979" y="266089"/>
            <a:ext cx="4779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Смоленская Ирина БИ21-3</a:t>
            </a:r>
          </a:p>
        </p:txBody>
      </p:sp>
    </p:spTree>
    <p:extLst>
      <p:ext uri="{BB962C8B-B14F-4D97-AF65-F5344CB8AC3E}">
        <p14:creationId xmlns:p14="http://schemas.microsoft.com/office/powerpoint/2010/main" val="4473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80996" y="45138"/>
            <a:ext cx="2743200" cy="1333500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07622" y="1256016"/>
            <a:ext cx="7930140" cy="148082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1680996" y="2736836"/>
            <a:ext cx="7206934" cy="112311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5"/>
          <a:stretch>
            <a:fillRect/>
          </a:stretch>
        </p:blipFill>
        <p:spPr>
          <a:xfrm>
            <a:off x="1561205" y="3507890"/>
            <a:ext cx="7446516" cy="156293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6"/>
          <a:stretch>
            <a:fillRect/>
          </a:stretch>
        </p:blipFill>
        <p:spPr>
          <a:xfrm>
            <a:off x="1870363" y="4776525"/>
            <a:ext cx="6680662" cy="69506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7"/>
          <a:stretch>
            <a:fillRect/>
          </a:stretch>
        </p:blipFill>
        <p:spPr>
          <a:xfrm>
            <a:off x="1931323" y="5509979"/>
            <a:ext cx="7076398" cy="11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0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newyork.forumdaily.com/wp-content/uploads/2022/10/iStock-1530459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226233" y="1028343"/>
            <a:ext cx="5788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26 Мая, Пятница, ночь.</a:t>
            </a: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Две подруги, Елена и Татьяна, решили отдохнуть от сессии и пошли на вечеринку в ночное кафе. Глубокой ночью, сидя за столиком, они обсуждали последние новости, но позже совершилось преступление в отношении Елены.</a:t>
            </a:r>
          </a:p>
          <a:p>
            <a:endParaRPr lang="ru-RU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Татьяна дает показание, в котором описывает ситуацию и дает улики на подозреваемых.</a:t>
            </a: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Вам предстоит узнать, что произошло в этот вечер и найти преступника.</a:t>
            </a: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Удачи!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45" y="734404"/>
            <a:ext cx="8817899" cy="40237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9702" y="149629"/>
            <a:ext cx="6442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 Black" panose="020B0A04020102020204" pitchFamily="34" charset="0"/>
              </a:rPr>
              <a:t>ИМЕЕТСЯ БАЗА ДАННЫХ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48415" y="2307617"/>
            <a:ext cx="970960" cy="2554664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683" y="4966457"/>
            <a:ext cx="6815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 Black" panose="020B0A04020102020204" pitchFamily="34" charset="0"/>
              </a:rPr>
              <a:t>В таблице </a:t>
            </a:r>
            <a:r>
              <a:rPr lang="en-US" sz="2000" dirty="0" smtClean="0">
                <a:latin typeface="Arial Black" panose="020B0A04020102020204" pitchFamily="34" charset="0"/>
              </a:rPr>
              <a:t>friend </a:t>
            </a:r>
            <a:r>
              <a:rPr lang="ru-RU" sz="2000" dirty="0" smtClean="0">
                <a:latin typeface="Arial Black" panose="020B0A04020102020204" pitchFamily="34" charset="0"/>
              </a:rPr>
              <a:t>хранится интервью подруги потерпевшей. Узнай, что она говорит, это приведет тебя к разгадке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0318" y="4966457"/>
            <a:ext cx="4741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 Black" panose="020B0A04020102020204" pitchFamily="34" charset="0"/>
              </a:rPr>
              <a:t>Таблица </a:t>
            </a:r>
            <a:r>
              <a:rPr lang="en-US" sz="2000" dirty="0" smtClean="0">
                <a:latin typeface="Arial Black" panose="020B0A04020102020204" pitchFamily="34" charset="0"/>
              </a:rPr>
              <a:t>interview </a:t>
            </a:r>
            <a:r>
              <a:rPr lang="ru-RU" sz="2000" dirty="0" smtClean="0">
                <a:latin typeface="Arial Black" panose="020B0A04020102020204" pitchFamily="34" charset="0"/>
              </a:rPr>
              <a:t>пригодится тебе после того, как узнаешь версию подруги. В этой таблице хранятся данные о соседнем столике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4864231" y="4336330"/>
            <a:ext cx="2506427" cy="81070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atherineasquithgallery.com/uploads/posts/2021-02/1613682623_63-p-fon-dlya-prezentatsii-detektiv-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8064" y="1521229"/>
            <a:ext cx="46717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Юный детектив, тебе дано много подсказок для решения этой задачи. </a:t>
            </a: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924" y="4630189"/>
            <a:ext cx="51289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На следующих слайдах ты найдешь решение, код, запросы и узнаешь тайну преступления</a:t>
            </a: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003" y="157941"/>
            <a:ext cx="8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1 </a:t>
            </a:r>
            <a:r>
              <a:rPr lang="ru-RU" dirty="0" smtClean="0">
                <a:latin typeface="Arial Black" panose="020B0A04020102020204" pitchFamily="34" charset="0"/>
              </a:rPr>
              <a:t>ЗАПРОС (ИНТЕРВЬЮ ПОДРУГИ):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4" y="527273"/>
            <a:ext cx="2643447" cy="5955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92699"/>
            <a:ext cx="12070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sz="2000" dirty="0" smtClean="0">
                <a:latin typeface="Bahnschrift Condensed" panose="020B0502040204020203" pitchFamily="34" charset="0"/>
              </a:rPr>
              <a:t>1 |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Tatyana</a:t>
            </a:r>
            <a:r>
              <a:rPr lang="ru-RU" sz="2000" dirty="0" smtClean="0">
                <a:latin typeface="Bahnschrift Condensed" panose="020B0502040204020203" pitchFamily="34" charset="0"/>
              </a:rPr>
              <a:t> | Я была со своей подругой Еленой, которую обокрали. Сначала мы сидели за столиком №3, потом она осталась сидеть, а я пошла к бару и какая-то молодая женщина 30-ти лет меня отвлекла. Ограбление происходило около 4-х часов ночи и я видела мужской силуэт возле моей подруги. Я точно знаю, что этот мужчина либо танцевал, либо проходил мимо танцплощадки. Я думаю, подробности можно узнать у компании возле нашего столика или у моей знакомой официантки по имени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Agata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81391"/>
            <a:ext cx="92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2 ЗАПРОС (ОПРОС КАМПАНИИ ДРУЗЕЙ, КОТОРЫЕ СИДЕЛИ ЗА СОСЕДНИМ СТОЛИКОМ):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" y="3441924"/>
            <a:ext cx="2851266" cy="74810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3003" y="4173837"/>
            <a:ext cx="108148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id</a:t>
            </a:r>
            <a:r>
              <a:rPr lang="ru-RU" sz="2000" dirty="0" smtClean="0">
                <a:latin typeface="Bahnschrift Condensed" panose="020B0502040204020203" pitchFamily="34" charset="0"/>
              </a:rPr>
              <a:t> | 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name</a:t>
            </a:r>
            <a:r>
              <a:rPr lang="ru-RU" sz="2000" dirty="0" smtClean="0">
                <a:latin typeface="Bahnschrift Condensed" panose="020B0502040204020203" pitchFamily="34" charset="0"/>
              </a:rPr>
              <a:t>  |  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description</a:t>
            </a:r>
            <a:r>
              <a:rPr lang="ru-RU" sz="2000" dirty="0" smtClean="0">
                <a:latin typeface="Bahnschrift Condensed" panose="020B0502040204020203" pitchFamily="34" charset="0"/>
              </a:rPr>
              <a:t> ---------------------------------------------------------------------------   </a:t>
            </a:r>
          </a:p>
          <a:p>
            <a:r>
              <a:rPr lang="ru-RU" sz="2000" dirty="0" smtClean="0">
                <a:latin typeface="Bahnschrift Condensed" panose="020B0502040204020203" pitchFamily="34" charset="0"/>
              </a:rPr>
              <a:t>1 |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Ivan</a:t>
            </a:r>
            <a:r>
              <a:rPr lang="ru-RU" sz="2000" dirty="0" smtClean="0">
                <a:latin typeface="Bahnschrift Condensed" panose="020B0502040204020203" pitchFamily="34" charset="0"/>
              </a:rPr>
              <a:t>   | Я был на этой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веечринке</a:t>
            </a:r>
            <a:r>
              <a:rPr lang="ru-RU" sz="2000" dirty="0" smtClean="0">
                <a:latin typeface="Bahnschrift Condensed" panose="020B0502040204020203" pitchFamily="34" charset="0"/>
              </a:rPr>
              <a:t> до 2 ночи, потом пошел домой и лег спать   </a:t>
            </a:r>
          </a:p>
          <a:p>
            <a:r>
              <a:rPr lang="ru-RU" sz="2000" dirty="0" smtClean="0">
                <a:latin typeface="Bahnschrift Condensed" panose="020B0502040204020203" pitchFamily="34" charset="0"/>
              </a:rPr>
              <a:t>2 |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Margo</a:t>
            </a:r>
            <a:r>
              <a:rPr lang="ru-RU" sz="2000" dirty="0" smtClean="0">
                <a:latin typeface="Bahnschrift Condensed" panose="020B0502040204020203" pitchFamily="34" charset="0"/>
              </a:rPr>
              <a:t>  | Я все время была на вечеринке, но видела, парня возле столика потерпевшей   </a:t>
            </a:r>
          </a:p>
          <a:p>
            <a:r>
              <a:rPr lang="ru-RU" sz="2000" dirty="0" smtClean="0">
                <a:latin typeface="Bahnschrift Condensed" panose="020B0502040204020203" pitchFamily="34" charset="0"/>
              </a:rPr>
              <a:t>3 |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Anna</a:t>
            </a:r>
            <a:r>
              <a:rPr lang="ru-RU" sz="2000" dirty="0" smtClean="0">
                <a:latin typeface="Bahnschrift Condensed" panose="020B0502040204020203" pitchFamily="34" charset="0"/>
              </a:rPr>
              <a:t>   | Я тоже видела парня возле 3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стола,но</a:t>
            </a:r>
            <a:r>
              <a:rPr lang="ru-RU" sz="2000" dirty="0" smtClean="0">
                <a:latin typeface="Bahnschrift Condensed" panose="020B0502040204020203" pitchFamily="34" charset="0"/>
              </a:rPr>
              <a:t> потом я пошла домой после 3 ночи  </a:t>
            </a:r>
          </a:p>
          <a:p>
            <a:r>
              <a:rPr lang="ru-RU" sz="2000" dirty="0" smtClean="0">
                <a:latin typeface="Bahnschrift Condensed" panose="020B0502040204020203" pitchFamily="34" charset="0"/>
              </a:rPr>
              <a:t>4 |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Alex</a:t>
            </a:r>
            <a:r>
              <a:rPr lang="ru-RU" sz="2000" dirty="0" smtClean="0">
                <a:latin typeface="Bahnschrift Condensed" panose="020B0502040204020203" pitchFamily="34" charset="0"/>
              </a:rPr>
              <a:t>   | Я сидел за столиком и после ушел на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танцпол</a:t>
            </a:r>
            <a:r>
              <a:rPr lang="ru-RU" sz="2000" dirty="0" smtClean="0">
                <a:latin typeface="Bahnschrift Condensed" panose="020B0502040204020203" pitchFamily="34" charset="0"/>
              </a:rPr>
              <a:t>   </a:t>
            </a:r>
          </a:p>
          <a:p>
            <a:r>
              <a:rPr lang="ru-RU" sz="2000" dirty="0" smtClean="0">
                <a:latin typeface="Bahnschrift Condensed" panose="020B0502040204020203" pitchFamily="34" charset="0"/>
              </a:rPr>
              <a:t>5 |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Dina</a:t>
            </a:r>
            <a:r>
              <a:rPr lang="ru-RU" sz="2000" dirty="0" smtClean="0">
                <a:latin typeface="Bahnschrift Condensed" panose="020B0502040204020203" pitchFamily="34" charset="0"/>
              </a:rPr>
              <a:t>   | Я оказалась в этой компании случайно и потом ушла   </a:t>
            </a:r>
          </a:p>
          <a:p>
            <a:r>
              <a:rPr lang="ru-RU" sz="2000" dirty="0" smtClean="0">
                <a:latin typeface="Bahnschrift Condensed" panose="020B0502040204020203" pitchFamily="34" charset="0"/>
              </a:rPr>
              <a:t>6 |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Mark</a:t>
            </a:r>
            <a:r>
              <a:rPr lang="ru-RU" sz="2000" dirty="0" smtClean="0">
                <a:latin typeface="Bahnschrift Condensed" panose="020B0502040204020203" pitchFamily="34" charset="0"/>
              </a:rPr>
              <a:t>   | Я видел парня возле 3 столика пока ждал свое блюдо   </a:t>
            </a:r>
          </a:p>
          <a:p>
            <a:r>
              <a:rPr lang="ru-RU" sz="2000" dirty="0" smtClean="0">
                <a:latin typeface="Bahnschrift Condensed" panose="020B0502040204020203" pitchFamily="34" charset="0"/>
              </a:rPr>
              <a:t>7 | 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Kirill</a:t>
            </a:r>
            <a:r>
              <a:rPr lang="ru-RU" sz="2000" dirty="0" smtClean="0">
                <a:latin typeface="Bahnschrift Condensed" panose="020B0502040204020203" pitchFamily="34" charset="0"/>
              </a:rPr>
              <a:t> | Я после 2 ночи был на улице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1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149630"/>
            <a:ext cx="1090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3 ЗАПРОС (СПРАШИВАЕМ У ОФИЦИАНТКИ ПО ИМЕНИ </a:t>
            </a:r>
            <a:r>
              <a:rPr lang="en-US" dirty="0" err="1" smtClean="0">
                <a:latin typeface="Arial Black" panose="020B0A04020102020204" pitchFamily="34" charset="0"/>
              </a:rPr>
              <a:t>Agata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О ПРОИСХОДЯЩЕМ):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6" y="609252"/>
            <a:ext cx="4785407" cy="67921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1440" y="1305342"/>
            <a:ext cx="1210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 </a:t>
            </a:r>
            <a:r>
              <a:rPr lang="ru-RU" dirty="0" err="1" smtClean="0">
                <a:latin typeface="Bahnschrift Condensed" panose="020B0502040204020203" pitchFamily="34" charset="0"/>
              </a:rPr>
              <a:t>id</a:t>
            </a:r>
            <a:r>
              <a:rPr lang="ru-RU" dirty="0" smtClean="0">
                <a:latin typeface="Bahnschrift Condensed" panose="020B0502040204020203" pitchFamily="34" charset="0"/>
              </a:rPr>
              <a:t> | </a:t>
            </a:r>
            <a:r>
              <a:rPr lang="ru-RU" dirty="0" err="1" smtClean="0">
                <a:latin typeface="Bahnschrift Condensed" panose="020B0502040204020203" pitchFamily="34" charset="0"/>
              </a:rPr>
              <a:t>employee</a:t>
            </a:r>
            <a:r>
              <a:rPr lang="ru-RU" dirty="0" smtClean="0">
                <a:latin typeface="Bahnschrift Condensed" panose="020B0502040204020203" pitchFamily="34" charset="0"/>
              </a:rPr>
              <a:t>  | </a:t>
            </a:r>
            <a:r>
              <a:rPr lang="ru-RU" dirty="0" err="1" smtClean="0">
                <a:latin typeface="Bahnschrift Condensed" panose="020B0502040204020203" pitchFamily="34" charset="0"/>
              </a:rPr>
              <a:t>name</a:t>
            </a:r>
            <a:r>
              <a:rPr lang="ru-RU" dirty="0" smtClean="0">
                <a:latin typeface="Bahnschrift Condensed" panose="020B0502040204020203" pitchFamily="34" charset="0"/>
              </a:rPr>
              <a:t>  | </a:t>
            </a:r>
            <a:r>
              <a:rPr lang="ru-RU" dirty="0" err="1" smtClean="0">
                <a:latin typeface="Bahnschrift Condensed" panose="020B0502040204020203" pitchFamily="34" charset="0"/>
              </a:rPr>
              <a:t>description</a:t>
            </a:r>
            <a:r>
              <a:rPr lang="ru-RU" dirty="0" smtClean="0">
                <a:latin typeface="Bahnschrift Condensed" panose="020B0502040204020203" pitchFamily="34" charset="0"/>
              </a:rPr>
              <a:t>  -------------------------------------------------------------------------------------------------------------------------------------------------------------------------------------------------------------------------------------------------------------------- 1 | </a:t>
            </a:r>
            <a:r>
              <a:rPr lang="ru-RU" dirty="0" err="1" smtClean="0">
                <a:latin typeface="Bahnschrift Condensed" panose="020B0502040204020203" pitchFamily="34" charset="0"/>
              </a:rPr>
              <a:t>officiant</a:t>
            </a:r>
            <a:r>
              <a:rPr lang="ru-RU" dirty="0" smtClean="0">
                <a:latin typeface="Bahnschrift Condensed" panose="020B0502040204020203" pitchFamily="34" charset="0"/>
              </a:rPr>
              <a:t> | </a:t>
            </a:r>
            <a:r>
              <a:rPr lang="ru-RU" dirty="0" err="1" smtClean="0">
                <a:latin typeface="Bahnschrift Condensed" panose="020B0502040204020203" pitchFamily="34" charset="0"/>
              </a:rPr>
              <a:t>Agata</a:t>
            </a:r>
            <a:r>
              <a:rPr lang="ru-RU" dirty="0" smtClean="0">
                <a:latin typeface="Bahnschrift Condensed" panose="020B0502040204020203" pitchFamily="34" charset="0"/>
              </a:rPr>
              <a:t> | Я видела, что возле потерпевшей было двое мужчин. Один из них - молодой парень, видимо студент. Второй мужчина был средних лет, приехал на машине и танцевал со своей супругой на </a:t>
            </a:r>
            <a:r>
              <a:rPr lang="ru-RU" dirty="0" err="1" smtClean="0">
                <a:latin typeface="Bahnschrift Condensed" panose="020B0502040204020203" pitchFamily="34" charset="0"/>
              </a:rPr>
              <a:t>танцполе</a:t>
            </a:r>
            <a:r>
              <a:rPr lang="ru-RU" dirty="0" smtClean="0">
                <a:latin typeface="Bahnschrift Condensed" panose="020B0502040204020203" pitchFamily="34" charset="0"/>
              </a:rPr>
              <a:t>. Так как ограбление было совершено ближе к утру, Вы можете посмотреть информацию у администратора о тех, кто был на </a:t>
            </a:r>
            <a:r>
              <a:rPr lang="ru-RU" dirty="0" err="1" smtClean="0">
                <a:latin typeface="Bahnschrift Condensed" panose="020B0502040204020203" pitchFamily="34" charset="0"/>
              </a:rPr>
              <a:t>танцопле</a:t>
            </a:r>
            <a:r>
              <a:rPr lang="ru-RU" dirty="0" smtClean="0">
                <a:latin typeface="Bahnschrift Condensed" panose="020B0502040204020203" pitchFamily="34" charset="0"/>
              </a:rPr>
              <a:t>. В этой информации указано описание гостей. Это будет Вам подсказкой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80847"/>
            <a:ext cx="831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4 ЗАПРОС (СМОТРИМ ИНФОРМАЦИЮ У АДМИНИСТРАТОРА):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607923"/>
            <a:ext cx="2828925" cy="4762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211979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dirty="0" err="1" smtClean="0">
                <a:latin typeface="Bahnschrift Condensed" panose="020B0502040204020203" pitchFamily="34" charset="0"/>
              </a:rPr>
              <a:t>id</a:t>
            </a:r>
            <a:r>
              <a:rPr lang="ru-RU" dirty="0" smtClean="0">
                <a:latin typeface="Bahnschrift Condensed" panose="020B0502040204020203" pitchFamily="34" charset="0"/>
              </a:rPr>
              <a:t> |       </a:t>
            </a:r>
            <a:r>
              <a:rPr lang="ru-RU" dirty="0" err="1" smtClean="0">
                <a:latin typeface="Bahnschrift Condensed" panose="020B0502040204020203" pitchFamily="34" charset="0"/>
              </a:rPr>
              <a:t>name</a:t>
            </a:r>
            <a:r>
              <a:rPr lang="ru-RU" dirty="0" smtClean="0">
                <a:latin typeface="Bahnschrift Condensed" panose="020B0502040204020203" pitchFamily="34" charset="0"/>
              </a:rPr>
              <a:t>        |   </a:t>
            </a:r>
            <a:r>
              <a:rPr lang="ru-RU" dirty="0" err="1" smtClean="0">
                <a:latin typeface="Bahnschrift Condensed" panose="020B0502040204020203" pitchFamily="34" charset="0"/>
              </a:rPr>
              <a:t>description</a:t>
            </a:r>
            <a:r>
              <a:rPr lang="ru-RU" dirty="0" smtClean="0">
                <a:latin typeface="Bahnschrift Condensed" panose="020B0502040204020203" pitchFamily="34" charset="0"/>
              </a:rPr>
              <a:t> ---------------------------------------------------------------------------------------------------------------------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-------------------------------------------------------------------------------------------------------------------------------------------------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 1 | </a:t>
            </a:r>
            <a:r>
              <a:rPr lang="ru-RU" dirty="0" err="1" smtClean="0">
                <a:latin typeface="Bahnschrift Condensed" panose="020B0502040204020203" pitchFamily="34" charset="0"/>
              </a:rPr>
              <a:t>Alex</a:t>
            </a:r>
            <a:r>
              <a:rPr lang="ru-RU" dirty="0" smtClean="0">
                <a:latin typeface="Bahnschrift Condensed" panose="020B0502040204020203" pitchFamily="34" charset="0"/>
              </a:rPr>
              <a:t>              | Молодой парень, 20 лет, студент ИТ- факультета. Пришел на вечеринку вместе со своими друзьями в составе 7 человек. Танцевал на танцплощадке, но покинул вечеринку довольно рано, около 2 часов ночи   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2 | </a:t>
            </a:r>
            <a:r>
              <a:rPr lang="ru-RU" dirty="0" err="1" smtClean="0">
                <a:latin typeface="Bahnschrift Condensed" panose="020B0502040204020203" pitchFamily="34" charset="0"/>
              </a:rPr>
              <a:t>Alevtina</a:t>
            </a:r>
            <a:r>
              <a:rPr lang="ru-RU" dirty="0" smtClean="0">
                <a:latin typeface="Bahnschrift Condensed" panose="020B0502040204020203" pitchFamily="34" charset="0"/>
              </a:rPr>
              <a:t>          | Девушка 25-ти лет. Пришла на вечеринку ради знакомств с мужчинами с целью отношений. Была одна. Танцевала до утра   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3 | </a:t>
            </a:r>
            <a:r>
              <a:rPr lang="ru-RU" dirty="0" err="1" smtClean="0">
                <a:latin typeface="Bahnschrift Condensed" panose="020B0502040204020203" pitchFamily="34" charset="0"/>
              </a:rPr>
              <a:t>Mickle</a:t>
            </a:r>
            <a:r>
              <a:rPr lang="ru-RU" dirty="0" smtClean="0">
                <a:latin typeface="Bahnschrift Condensed" panose="020B0502040204020203" pitchFamily="34" charset="0"/>
              </a:rPr>
              <a:t> </a:t>
            </a:r>
            <a:r>
              <a:rPr lang="ru-RU" dirty="0" err="1" smtClean="0">
                <a:latin typeface="Bahnschrift Condensed" panose="020B0502040204020203" pitchFamily="34" charset="0"/>
              </a:rPr>
              <a:t>and</a:t>
            </a:r>
            <a:r>
              <a:rPr lang="ru-RU" dirty="0" smtClean="0">
                <a:latin typeface="Bahnschrift Condensed" panose="020B0502040204020203" pitchFamily="34" charset="0"/>
              </a:rPr>
              <a:t> </a:t>
            </a:r>
            <a:r>
              <a:rPr lang="ru-RU" dirty="0" err="1" smtClean="0">
                <a:latin typeface="Bahnschrift Condensed" panose="020B0502040204020203" pitchFamily="34" charset="0"/>
              </a:rPr>
              <a:t>Ksenia</a:t>
            </a:r>
            <a:r>
              <a:rPr lang="ru-RU" dirty="0" smtClean="0">
                <a:latin typeface="Bahnschrift Condensed" panose="020B0502040204020203" pitchFamily="34" charset="0"/>
              </a:rPr>
              <a:t> | Майкл и Ксения - семейная пара. Средних лет (30-35), приехали на собственном автомобиле, танцевали вдвоем, позже супруга отошла к стойке бара. Выглядели подозрительно.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8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" y="332509"/>
            <a:ext cx="701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5 ЗАПРОС (ОПРОС СЕМЬИ О ПРОИСХОДЯЩЕМ):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" y="781483"/>
            <a:ext cx="2398222" cy="55867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543457"/>
            <a:ext cx="1184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dirty="0" err="1" smtClean="0">
                <a:latin typeface="Bahnschrift Condensed" panose="020B0502040204020203" pitchFamily="34" charset="0"/>
              </a:rPr>
              <a:t>id</a:t>
            </a:r>
            <a:r>
              <a:rPr lang="ru-RU" dirty="0" smtClean="0">
                <a:latin typeface="Bahnschrift Condensed" panose="020B0502040204020203" pitchFamily="34" charset="0"/>
              </a:rPr>
              <a:t> |  </a:t>
            </a:r>
            <a:r>
              <a:rPr lang="ru-RU" dirty="0" err="1" smtClean="0">
                <a:latin typeface="Bahnschrift Condensed" panose="020B0502040204020203" pitchFamily="34" charset="0"/>
              </a:rPr>
              <a:t>name</a:t>
            </a:r>
            <a:r>
              <a:rPr lang="ru-RU" dirty="0" smtClean="0">
                <a:latin typeface="Bahnschrift Condensed" panose="020B0502040204020203" pitchFamily="34" charset="0"/>
              </a:rPr>
              <a:t>  |     </a:t>
            </a:r>
            <a:r>
              <a:rPr lang="ru-RU" dirty="0" err="1" smtClean="0">
                <a:latin typeface="Bahnschrift Condensed" panose="020B0502040204020203" pitchFamily="34" charset="0"/>
              </a:rPr>
              <a:t>description</a:t>
            </a:r>
            <a:r>
              <a:rPr lang="ru-RU" dirty="0" smtClean="0">
                <a:latin typeface="Bahnschrift Condensed" panose="020B0502040204020203" pitchFamily="34" charset="0"/>
              </a:rPr>
              <a:t>   ----------------------------------------------------------------------------------------------------------------------------------------------- ---------------------------------------------------------------------------------------------------------------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 1 | </a:t>
            </a:r>
            <a:r>
              <a:rPr lang="ru-RU" dirty="0" err="1" smtClean="0">
                <a:latin typeface="Bahnschrift Condensed" panose="020B0502040204020203" pitchFamily="34" charset="0"/>
              </a:rPr>
              <a:t>Mickle</a:t>
            </a:r>
            <a:r>
              <a:rPr lang="ru-RU" dirty="0" smtClean="0">
                <a:latin typeface="Bahnschrift Condensed" panose="020B0502040204020203" pitchFamily="34" charset="0"/>
              </a:rPr>
              <a:t> | Я танцевал со своей супругой, но на самом деле Вы действительно раскрыли нашу махинацию. Я своровал кошелек у девушки во время того, как моя супруга отвлекла внимание подруги потерпевшей, общаясь с ней у стойки бара. Поздравляем, Вы Раскрыли преступление!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9530" y="3265890"/>
            <a:ext cx="597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ПОЗДРАВЛЯЕМ!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0" y="3100647"/>
            <a:ext cx="3618847" cy="3618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461" y="4804756"/>
            <a:ext cx="789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Arial Black" panose="020B0A04020102020204" pitchFamily="34" charset="0"/>
              </a:rPr>
              <a:t>ТЫ НАСТОЯЩИЙ ДЕТЕКТИВ!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8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831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125583" y="681644"/>
            <a:ext cx="702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ТЫ РАЗГАДАЛ ТАЙНУ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5899" y="2996737"/>
            <a:ext cx="4211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Далее ты сможешь посмотреть этап разработки игры: создание таблиц</a:t>
            </a: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1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36638" y="40712"/>
            <a:ext cx="2638425" cy="1123950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04851" y="1225319"/>
            <a:ext cx="5940425" cy="166751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16775" y="3014143"/>
            <a:ext cx="2562225" cy="12287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5"/>
          <a:stretch>
            <a:fillRect/>
          </a:stretch>
        </p:blipFill>
        <p:spPr>
          <a:xfrm>
            <a:off x="848100" y="4411604"/>
            <a:ext cx="10349144" cy="22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7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678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Смоленская Ирина Анатольевна</dc:creator>
  <cp:lastModifiedBy>Смоленская Ирина Анатольевна</cp:lastModifiedBy>
  <cp:revision>7</cp:revision>
  <dcterms:created xsi:type="dcterms:W3CDTF">2023-06-06T20:32:08Z</dcterms:created>
  <dcterms:modified xsi:type="dcterms:W3CDTF">2023-06-06T21:44:41Z</dcterms:modified>
</cp:coreProperties>
</file>