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4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8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3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1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5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8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1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BB19685-BE9F-4F8E-8744-3C72F21B725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2FE3B86-CF70-4C0D-B186-F39CA2F7C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54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3390" y="581890"/>
            <a:ext cx="9144000" cy="725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Оконные функции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5265" y="1997839"/>
            <a:ext cx="10854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Оконная функция выполняет вычисления для набора строк, некоторым образом связанных с текущей строкой. Её действие можно сравнить с вычислением, производимым агрегатной функцией. Однако с оконными функциями строки не группируются в одну выходную строку, что имеет место с обычными, не оконными, агрегатными функциями. Вместо этого, эти строки остаются отдельными сущностями. Внутри же, оконная функция, как и агрегатная, может обращаться не только к текущей строке результата запроса.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368" y="6535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Каждый раз, когда вы видите синтаксис OVER (...), можете быть уверены — запрос использует оконные функции.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60508" y="1540225"/>
            <a:ext cx="2186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функция OVER окно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54" y="1062442"/>
            <a:ext cx="3877021" cy="473311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03811" y="30143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 этом </a:t>
            </a:r>
            <a:r>
              <a:rPr lang="ru-RU" dirty="0" err="1" smtClean="0"/>
              <a:t>селекте</a:t>
            </a:r>
            <a:r>
              <a:rPr lang="ru-RU" dirty="0" smtClean="0"/>
              <a:t> к обычным полям </a:t>
            </a:r>
            <a:r>
              <a:rPr lang="ru-RU" dirty="0" err="1" smtClean="0"/>
              <a:t>id</a:t>
            </a:r>
            <a:r>
              <a:rPr lang="ru-RU" dirty="0" smtClean="0"/>
              <a:t>, </a:t>
            </a:r>
            <a:r>
              <a:rPr lang="ru-RU" dirty="0" err="1" smtClean="0"/>
              <a:t>header</a:t>
            </a:r>
            <a:r>
              <a:rPr lang="ru-RU" dirty="0" smtClean="0"/>
              <a:t> и </a:t>
            </a:r>
            <a:r>
              <a:rPr lang="ru-RU" dirty="0" err="1" smtClean="0"/>
              <a:t>score</a:t>
            </a:r>
            <a:r>
              <a:rPr lang="ru-RU" dirty="0" smtClean="0"/>
              <a:t> просто добавится нумерация строк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902035" y="2149871"/>
            <a:ext cx="1105200" cy="709707"/>
          </a:xfrm>
          <a:prstGeom prst="straightConnector1">
            <a:avLst/>
          </a:prstGeom>
          <a:ln w="13703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5046" y="479014"/>
            <a:ext cx="4898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оконное выражение можно добавить ORDER BY, тогда можно изменить порядок обработки.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3" y="1125345"/>
            <a:ext cx="4791075" cy="48387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77840" y="479014"/>
            <a:ext cx="6614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оконное выражение можно добавить слово PARTITION BY [</a:t>
            </a:r>
            <a:r>
              <a:rPr lang="ru-RU" dirty="0" err="1" smtClean="0"/>
              <a:t>expression</a:t>
            </a:r>
            <a:r>
              <a:rPr lang="ru-RU" dirty="0" smtClean="0"/>
              <a:t>], например </a:t>
            </a:r>
            <a:r>
              <a:rPr lang="ru-RU" dirty="0" err="1" smtClean="0"/>
              <a:t>row_number</a:t>
            </a:r>
            <a:r>
              <a:rPr lang="ru-RU" dirty="0" smtClean="0"/>
              <a:t>() OVER (PARTITION BY </a:t>
            </a:r>
            <a:r>
              <a:rPr lang="ru-RU" dirty="0" err="1" smtClean="0"/>
              <a:t>section</a:t>
            </a:r>
            <a:r>
              <a:rPr lang="ru-RU" dirty="0" smtClean="0"/>
              <a:t>), тогда подсчет будет идти в каждой группе отдельно: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28878" y="444731"/>
            <a:ext cx="0" cy="5968538"/>
          </a:xfrm>
          <a:prstGeom prst="line">
            <a:avLst/>
          </a:prstGeom>
          <a:ln w="98933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79" y="2048675"/>
            <a:ext cx="6716511" cy="40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549" y="252166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качестве функции можно использовать, так сказать, истинные оконные функции из мануала — это </a:t>
            </a:r>
            <a:r>
              <a:rPr lang="ru-RU" dirty="0" err="1" smtClean="0"/>
              <a:t>row_number</a:t>
            </a:r>
            <a:r>
              <a:rPr lang="ru-RU" dirty="0" smtClean="0"/>
              <a:t>(), </a:t>
            </a:r>
            <a:r>
              <a:rPr lang="ru-RU" dirty="0" err="1" smtClean="0"/>
              <a:t>rank</a:t>
            </a:r>
            <a:r>
              <a:rPr lang="ru-RU" dirty="0" smtClean="0"/>
              <a:t>(), </a:t>
            </a:r>
            <a:r>
              <a:rPr lang="ru-RU" dirty="0" err="1" smtClean="0"/>
              <a:t>lead</a:t>
            </a:r>
            <a:r>
              <a:rPr lang="ru-RU" dirty="0" smtClean="0"/>
              <a:t>() и т.д., а можно использовать функции-агрегаты, такие как: </a:t>
            </a:r>
            <a:r>
              <a:rPr lang="ru-RU" dirty="0" err="1" smtClean="0"/>
              <a:t>sum</a:t>
            </a:r>
            <a:r>
              <a:rPr lang="ru-RU" dirty="0" smtClean="0"/>
              <a:t>(), </a:t>
            </a:r>
            <a:r>
              <a:rPr lang="ru-RU" dirty="0" err="1" smtClean="0"/>
              <a:t>count</a:t>
            </a:r>
            <a:r>
              <a:rPr lang="ru-RU" dirty="0" smtClean="0"/>
              <a:t>() и т.д. Так вот, это важно, агрегатные функции работают слегка по-другому: если не задан ORDER BY в окне, идет подсчет по всей </a:t>
            </a:r>
            <a:r>
              <a:rPr lang="ru-RU" dirty="0" err="1" smtClean="0"/>
              <a:t>партиции</a:t>
            </a:r>
            <a:r>
              <a:rPr lang="ru-RU" dirty="0" smtClean="0"/>
              <a:t> один раз, и результат пишется во все строки (одинаков для всех строк </a:t>
            </a:r>
            <a:r>
              <a:rPr lang="ru-RU" dirty="0" err="1" smtClean="0"/>
              <a:t>партиции</a:t>
            </a:r>
            <a:r>
              <a:rPr lang="ru-RU" dirty="0" smtClean="0"/>
              <a:t>). Если же ORDER BY задан, то подсчет в каждой строке идет от начала </a:t>
            </a:r>
            <a:r>
              <a:rPr lang="ru-RU" dirty="0" err="1" smtClean="0"/>
              <a:t>партиции</a:t>
            </a:r>
            <a:r>
              <a:rPr lang="ru-RU" dirty="0" smtClean="0"/>
              <a:t> до этой строки.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78" y="2935258"/>
            <a:ext cx="2809875" cy="34480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0338" y="4842164"/>
            <a:ext cx="2471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Например, у нас есть некая (сферическая в вакууме) таблица пополнений балансов.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152996" y="3811472"/>
            <a:ext cx="1210886" cy="1030692"/>
          </a:xfrm>
          <a:prstGeom prst="straightConnector1">
            <a:avLst/>
          </a:prstGeom>
          <a:ln w="13703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279178" y="437450"/>
            <a:ext cx="4608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 мы хотим узнать заодно, как менялся остаток на балансе при этом: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11" y="2107774"/>
            <a:ext cx="4962525" cy="35909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747542">
            <a:off x="8550266" y="1221872"/>
            <a:ext cx="1123180" cy="1004303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367549" y="5503884"/>
            <a:ext cx="5451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Т.е. для каждой строки идет подсчет в отдельном фрейме. В данном случае фрейм — это набор строк от начала до текущей строки (если было бы PARTITION BY, то от начала </a:t>
            </a:r>
            <a:r>
              <a:rPr lang="ru-RU" sz="1600" dirty="0" err="1" smtClean="0"/>
              <a:t>партиции</a:t>
            </a:r>
            <a:r>
              <a:rPr lang="ru-RU" sz="1600" dirty="0" smtClean="0"/>
              <a:t>).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596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487" y="304584"/>
            <a:ext cx="5189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же мы для агрегатной </a:t>
            </a:r>
            <a:r>
              <a:rPr lang="ru-RU" dirty="0" err="1" smtClean="0"/>
              <a:t>фунции</a:t>
            </a:r>
            <a:r>
              <a:rPr lang="ru-RU" dirty="0" smtClean="0"/>
              <a:t> </a:t>
            </a:r>
            <a:r>
              <a:rPr lang="ru-RU" dirty="0" err="1" smtClean="0"/>
              <a:t>sum</a:t>
            </a:r>
            <a:r>
              <a:rPr lang="ru-RU" dirty="0" smtClean="0"/>
              <a:t> не будем использовать ORDER BY в окне, тогда мы просто посчитаем общую сумму и покажем её во всех строках. Т.е. фреймом для каждой из строк будет весь набор строк от начала до конца </a:t>
            </a:r>
            <a:r>
              <a:rPr lang="ru-RU" dirty="0" err="1" smtClean="0"/>
              <a:t>партиции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" y="1893656"/>
            <a:ext cx="4086225" cy="35528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6487" y="5624591"/>
            <a:ext cx="473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Вот такая особенность агрегатных функций, если их использовать как оконные.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75564" y="673916"/>
            <a:ext cx="6647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Оконные функции можно использовать сразу по несколько штук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571" y="453828"/>
            <a:ext cx="97544" cy="60233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479847"/>
            <a:ext cx="6425738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299" y="307262"/>
            <a:ext cx="5857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у вас много одинаковых выражений после OVER, то можно дать им имя и вынести отдельно с ключевым словом WINDOW, чтобы избежать дублирования кода.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3" y="1151832"/>
            <a:ext cx="4800600" cy="14287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38299" y="2580582"/>
            <a:ext cx="495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Здесь w после слова OVER идет без уже скобок.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11684" y="1061997"/>
            <a:ext cx="5857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 работы оконной функции невозможно отфильтровать в запросе с помощью WHERE, потому что оконные </a:t>
            </a:r>
            <a:r>
              <a:rPr lang="ru-RU" dirty="0" err="1" smtClean="0"/>
              <a:t>фунции</a:t>
            </a:r>
            <a:r>
              <a:rPr lang="ru-RU" dirty="0" smtClean="0"/>
              <a:t> выполняются после всей фильтрации и группировки, т.е. с тем, что получилось. Поэтому чтобы выбрать, например, топ 5 новостей в каждой группе, надо использовать подзапрос: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36" y="3666221"/>
            <a:ext cx="7419975" cy="2924175"/>
          </a:xfrm>
          <a:prstGeom prst="rect">
            <a:avLst/>
          </a:prstGeom>
        </p:spPr>
      </p:pic>
      <p:cxnSp>
        <p:nvCxnSpPr>
          <p:cNvPr id="13" name="Скругленная соединительная линия 12"/>
          <p:cNvCxnSpPr>
            <a:stCxn id="5" idx="1"/>
          </p:cNvCxnSpPr>
          <p:nvPr/>
        </p:nvCxnSpPr>
        <p:spPr>
          <a:xfrm rot="10800000" flipV="1">
            <a:off x="5321434" y="1939160"/>
            <a:ext cx="890251" cy="1593470"/>
          </a:xfrm>
          <a:prstGeom prst="curvedConnector2">
            <a:avLst/>
          </a:prstGeom>
          <a:ln w="9893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6363" y="343330"/>
            <a:ext cx="892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Помимо </a:t>
            </a:r>
            <a:r>
              <a:rPr lang="ru-RU" dirty="0" err="1" smtClean="0"/>
              <a:t>row_number</a:t>
            </a:r>
            <a:r>
              <a:rPr lang="ru-RU" dirty="0" smtClean="0"/>
              <a:t>() есть несколько других функций. Например </a:t>
            </a:r>
            <a:r>
              <a:rPr lang="ru-RU" dirty="0" err="1" smtClean="0"/>
              <a:t>lag</a:t>
            </a:r>
            <a:r>
              <a:rPr lang="ru-RU" dirty="0" smtClean="0"/>
              <a:t>, которая ищет строку перед последней строкой фрейма. К примеру мы можем найти насколько очков новость отстает от предыдущей в рейтинге: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1592121"/>
            <a:ext cx="4970319" cy="47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30</TotalTime>
  <Words>509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Corbel</vt:lpstr>
      <vt:lpstr>Базис</vt:lpstr>
      <vt:lpstr>Оконные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Оконные функции</dc:title>
  <dc:creator>Смоленская Ирина Анатольевна</dc:creator>
  <cp:lastModifiedBy>Смоленская Ирина Анатольевна</cp:lastModifiedBy>
  <cp:revision>4</cp:revision>
  <dcterms:created xsi:type="dcterms:W3CDTF">2023-04-12T06:05:18Z</dcterms:created>
  <dcterms:modified xsi:type="dcterms:W3CDTF">2023-04-12T06:36:14Z</dcterms:modified>
</cp:coreProperties>
</file>