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4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62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2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1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870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819A1B-87B8-4B8D-80B8-8ECCF549EA8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4C3389-28BC-4BCB-A0A7-A10407604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55" y="0"/>
            <a:ext cx="10782300" cy="1114060"/>
          </a:xfrm>
        </p:spPr>
        <p:txBody>
          <a:bodyPr/>
          <a:lstStyle/>
          <a:p>
            <a:pPr algn="ctr"/>
            <a:r>
              <a:rPr lang="ru-RU" sz="4800" b="1" dirty="0" smtClean="0"/>
              <a:t>Геометрические типы данных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6604" y="5378335"/>
            <a:ext cx="9228201" cy="1239232"/>
          </a:xfrm>
        </p:spPr>
        <p:txBody>
          <a:bodyPr/>
          <a:lstStyle/>
          <a:p>
            <a:pPr algn="ctr"/>
            <a:r>
              <a:rPr lang="ru-RU" b="1" dirty="0" smtClean="0"/>
              <a:t>Подготовили: </a:t>
            </a:r>
            <a:r>
              <a:rPr lang="ru-RU" dirty="0" smtClean="0"/>
              <a:t>Смоленская Ирина, Боброва Мария</a:t>
            </a:r>
          </a:p>
          <a:p>
            <a:pPr algn="ctr"/>
            <a:r>
              <a:rPr lang="ru-RU" dirty="0" smtClean="0"/>
              <a:t>БИ21-3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715954"/>
            <a:ext cx="7576721" cy="50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6240" y="3460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Геометрические типы данных представляют объекты в двумерном пространстве.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2" y="1546339"/>
            <a:ext cx="11699215" cy="50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55171" y="2573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Точки — это основной элемент, на базе которого строятся все остальные геометрические типы. Значения типа </a:t>
            </a:r>
            <a:r>
              <a:rPr lang="ru-RU" b="1" dirty="0" err="1" smtClean="0"/>
              <a:t>point</a:t>
            </a:r>
            <a:r>
              <a:rPr lang="ru-RU" b="1" dirty="0" smtClean="0"/>
              <a:t> записываются в одном из двух форматов: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4677" y="11807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                                                    ( x , y )</a:t>
            </a:r>
            <a:endParaRPr lang="ru-RU" b="1" dirty="0" smtClean="0"/>
          </a:p>
          <a:p>
            <a:r>
              <a:rPr lang="en-US" b="1" dirty="0" smtClean="0"/>
              <a:t>                                                      x , y</a:t>
            </a:r>
          </a:p>
          <a:p>
            <a:r>
              <a:rPr lang="ru-RU" b="1" dirty="0" smtClean="0"/>
              <a:t>где x и y — координаты точки на плоскости, выраженные числами с плавающей точкой.</a:t>
            </a:r>
          </a:p>
          <a:p>
            <a:endParaRPr lang="ru-RU" b="1" dirty="0" smtClean="0"/>
          </a:p>
          <a:p>
            <a:r>
              <a:rPr lang="ru-RU" b="1" dirty="0" smtClean="0"/>
              <a:t>Выводятся точки в первом формате.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84619" y="27182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Прямые представляются линейным уравнением </a:t>
            </a:r>
            <a:r>
              <a:rPr lang="ru-RU" b="1" dirty="0" err="1" smtClean="0"/>
              <a:t>Ax</a:t>
            </a:r>
            <a:r>
              <a:rPr lang="ru-RU" b="1" dirty="0" smtClean="0"/>
              <a:t> + </a:t>
            </a:r>
            <a:r>
              <a:rPr lang="ru-RU" b="1" dirty="0" err="1" smtClean="0"/>
              <a:t>By</a:t>
            </a:r>
            <a:r>
              <a:rPr lang="ru-RU" b="1" dirty="0" smtClean="0"/>
              <a:t> + C = 0, где A и B не могут быть равны 0 одновременно. Значения типа </a:t>
            </a:r>
            <a:r>
              <a:rPr lang="ru-RU" b="1" dirty="0" err="1" smtClean="0"/>
              <a:t>line</a:t>
            </a:r>
            <a:r>
              <a:rPr lang="ru-RU" b="1" dirty="0" smtClean="0"/>
              <a:t> вводятся и выводятся в следующем виде: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514157" y="3726472"/>
            <a:ext cx="102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{ A, B, C }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42313" y="41740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Кроме того, для ввода может использоваться любая из этих форм: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37614" y="4628233"/>
            <a:ext cx="4658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[ ( x1 , y1 ) , ( x2 , y2 ) ]</a:t>
            </a:r>
          </a:p>
          <a:p>
            <a:r>
              <a:rPr lang="es-ES" b="1" dirty="0" smtClean="0"/>
              <a:t>( ( x1 , y1 ) , ( x2 , y2 ) )</a:t>
            </a:r>
          </a:p>
          <a:p>
            <a:r>
              <a:rPr lang="es-ES" b="1" dirty="0" smtClean="0"/>
              <a:t>  ( x1 , y1 ) , ( x2 , y2 )</a:t>
            </a:r>
          </a:p>
          <a:p>
            <a:r>
              <a:rPr lang="es-ES" b="1" dirty="0" smtClean="0"/>
              <a:t>    x1 , y1   ,   x2 , y2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486949" y="5828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где (x1,y1) и (x2,y2) — две различные точки на данной прямой.</a:t>
            </a:r>
            <a:endParaRPr lang="ru-RU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7" y="3694284"/>
            <a:ext cx="3882472" cy="258935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1" y="27554"/>
            <a:ext cx="3458093" cy="23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796" y="2407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Отрезок представляется парой точек, определяющих концы отрезка. Значения типа </a:t>
            </a:r>
            <a:r>
              <a:rPr lang="ru-RU" b="1" dirty="0" err="1" smtClean="0"/>
              <a:t>lseg</a:t>
            </a:r>
            <a:r>
              <a:rPr lang="ru-RU" b="1" dirty="0" smtClean="0"/>
              <a:t> записываются в одной из следующих форм: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01833" y="1164091"/>
            <a:ext cx="4366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[ ( x1 , y1 ) , ( x2 , y2 ) ]</a:t>
            </a:r>
          </a:p>
          <a:p>
            <a:r>
              <a:rPr lang="es-ES" b="1" dirty="0" smtClean="0"/>
              <a:t>( ( x1 , y1 ) , ( x2 , y2 ) )</a:t>
            </a:r>
          </a:p>
          <a:p>
            <a:r>
              <a:rPr lang="es-ES" b="1" dirty="0" smtClean="0"/>
              <a:t>  ( x1 , y1 ) , ( x2 , y2 )</a:t>
            </a:r>
          </a:p>
          <a:p>
            <a:r>
              <a:rPr lang="es-ES" b="1" dirty="0" smtClean="0"/>
              <a:t>    x1 , y1   ,   x2 , y2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796" y="23474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где (x1,y1) и (x2,y2) — концы отрезка.</a:t>
            </a:r>
          </a:p>
          <a:p>
            <a:endParaRPr lang="ru-RU" b="1" dirty="0" smtClean="0"/>
          </a:p>
          <a:p>
            <a:r>
              <a:rPr lang="ru-RU" b="1" dirty="0" smtClean="0"/>
              <a:t>Выводятся отрезки в первом формате.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91941" y="26265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Прямоугольник представляется двумя точками, находящимися в противоположных его углах. Значения типа </a:t>
            </a:r>
            <a:r>
              <a:rPr lang="ru-RU" b="1" dirty="0" err="1" smtClean="0"/>
              <a:t>box</a:t>
            </a:r>
            <a:r>
              <a:rPr lang="ru-RU" b="1" dirty="0" smtClean="0"/>
              <a:t> записываются в одной из следующих форм: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88726" y="3551883"/>
            <a:ext cx="4378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( ( x1 , y1 ) , ( x2 , y2 ) )</a:t>
            </a:r>
          </a:p>
          <a:p>
            <a:r>
              <a:rPr lang="es-ES" b="1" dirty="0" smtClean="0"/>
              <a:t>  ( x1 , y1 ) , ( x2 , y2 )</a:t>
            </a:r>
          </a:p>
          <a:p>
            <a:r>
              <a:rPr lang="es-ES" b="1" dirty="0" smtClean="0"/>
              <a:t>    x1 , y1   ,   x2 , y2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89021" y="4595836"/>
            <a:ext cx="71018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где (x1,y1) и (x2,y2) — противоположные углы прямоугольника.</a:t>
            </a:r>
          </a:p>
          <a:p>
            <a:endParaRPr lang="ru-RU" b="1" dirty="0" smtClean="0"/>
          </a:p>
          <a:p>
            <a:r>
              <a:rPr lang="ru-RU" b="1" dirty="0" smtClean="0"/>
              <a:t>Выводятся прямоугольники во второй форме.</a:t>
            </a:r>
          </a:p>
          <a:p>
            <a:endParaRPr lang="ru-RU" b="1" dirty="0" smtClean="0"/>
          </a:p>
          <a:p>
            <a:r>
              <a:rPr lang="ru-RU" b="1" dirty="0" smtClean="0"/>
              <a:t>Во вводимом значении могут быть указаны любые два противоположных угла, но затем они будут упорядочены, так что внутри сохранятся правый верхний и левый нижний углы, в таком порядке.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74" b="94457" l="10000" r="90000">
                        <a14:foregroundMark x1="17717" y1="28587" x2="17717" y2="28587"/>
                        <a14:foregroundMark x1="38478" y1="39891" x2="38478" y2="39891"/>
                        <a14:foregroundMark x1="72500" y1="39348" x2="72500" y2="39348"/>
                        <a14:foregroundMark x1="86522" y1="32283" x2="86522" y2="32283"/>
                        <a14:foregroundMark x1="36196" y1="67065" x2="36196" y2="67065"/>
                        <a14:foregroundMark x1="79130" y1="67283" x2="79130" y2="67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079" y="3547815"/>
            <a:ext cx="3151915" cy="31519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284" y="331182"/>
            <a:ext cx="2002672" cy="2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58538" y="5429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Пути представляют собой списки соединённых точек. Пути могут быть закрытыми, когда подразумевается, что первая и последняя точка в списке соединены, или открытыми, в противном случае.</a:t>
            </a:r>
          </a:p>
          <a:p>
            <a:endParaRPr lang="ru-RU" b="1" dirty="0" smtClean="0"/>
          </a:p>
          <a:p>
            <a:r>
              <a:rPr lang="ru-RU" b="1" dirty="0" smtClean="0"/>
              <a:t>Значения типа </a:t>
            </a:r>
            <a:r>
              <a:rPr lang="ru-RU" b="1" dirty="0" err="1" smtClean="0"/>
              <a:t>path</a:t>
            </a:r>
            <a:r>
              <a:rPr lang="ru-RU" b="1" dirty="0" smtClean="0"/>
              <a:t> записываются в одной из следующих форм: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21083" y="24579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[ ( x1 , y1 ) , ... , ( xn , yn ) ]</a:t>
            </a:r>
          </a:p>
          <a:p>
            <a:r>
              <a:rPr lang="es-ES" b="1" dirty="0" smtClean="0"/>
              <a:t>( ( x1 , y1 ) , ... , ( xn , yn ) )</a:t>
            </a:r>
          </a:p>
          <a:p>
            <a:r>
              <a:rPr lang="es-ES" b="1" dirty="0" smtClean="0"/>
              <a:t>  ( x1 , y1 ) , ... , ( xn , yn )</a:t>
            </a:r>
          </a:p>
          <a:p>
            <a:r>
              <a:rPr lang="es-ES" b="1" dirty="0" smtClean="0"/>
              <a:t>  ( x1 , y1   , ... ,   xn , yn )</a:t>
            </a:r>
          </a:p>
          <a:p>
            <a:r>
              <a:rPr lang="es-ES" b="1" dirty="0" smtClean="0"/>
              <a:t>    x1 , y1   , ... ,   xn , yn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99607" y="40121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где точки задают узлы сегментов, составляющих путь. Квадратные скобки ([]) указывают, что путь открытый, а круглые (()) — закрытый. Когда внешние скобки опускаются, как в показанных выше последних трёх формах, считается, что путь закрытый.</a:t>
            </a:r>
          </a:p>
          <a:p>
            <a:endParaRPr lang="ru-RU" b="1" dirty="0" smtClean="0"/>
          </a:p>
          <a:p>
            <a:r>
              <a:rPr lang="ru-RU" b="1" dirty="0" smtClean="0"/>
              <a:t>Пути выводятся в первой или второй форме, в соответствии с типом.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808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920" y="940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Многоугольники представляются списками точек (вершин). Многоугольники похожи на закрытые пути, но хранятся в другом виде и для работы с ними предназначен отдельный набор функций.</a:t>
            </a:r>
          </a:p>
          <a:p>
            <a:endParaRPr lang="ru-RU" b="1" dirty="0" smtClean="0"/>
          </a:p>
          <a:p>
            <a:r>
              <a:rPr lang="ru-RU" b="1" dirty="0" smtClean="0"/>
              <a:t>Значения типа </a:t>
            </a:r>
            <a:r>
              <a:rPr lang="ru-RU" b="1" dirty="0" err="1" smtClean="0"/>
              <a:t>polygon</a:t>
            </a:r>
            <a:r>
              <a:rPr lang="ru-RU" b="1" dirty="0" smtClean="0"/>
              <a:t> записываются в одной из следующих форм: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68830" y="19460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( ( x1 , y1 ) , ... , ( xn , yn ) )</a:t>
            </a:r>
          </a:p>
          <a:p>
            <a:r>
              <a:rPr lang="es-ES" b="1" dirty="0" smtClean="0"/>
              <a:t>  ( x1 , y1 ) , ... , ( xn , yn )</a:t>
            </a:r>
          </a:p>
          <a:p>
            <a:r>
              <a:rPr lang="es-ES" b="1" dirty="0" smtClean="0"/>
              <a:t>  ( x1 , y1   , ... ,   xn , yn )</a:t>
            </a:r>
          </a:p>
          <a:p>
            <a:r>
              <a:rPr lang="es-ES" b="1" dirty="0" smtClean="0"/>
              <a:t>    x1 , y1   , ... ,   xn , yn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212" y="31463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где точки задают узлы сегментов, образующих границу многоугольника.</a:t>
            </a:r>
          </a:p>
          <a:p>
            <a:endParaRPr lang="ru-RU" b="1" dirty="0" smtClean="0"/>
          </a:p>
          <a:p>
            <a:r>
              <a:rPr lang="ru-RU" b="1" dirty="0" smtClean="0"/>
              <a:t>Выводятся многоугольники в первом формате.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35557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Окружности задаются координатами центра и радиусом. Значения типа </a:t>
            </a:r>
            <a:r>
              <a:rPr lang="ru-RU" b="1" dirty="0" err="1" smtClean="0"/>
              <a:t>circle</a:t>
            </a:r>
            <a:r>
              <a:rPr lang="ru-RU" b="1" dirty="0" smtClean="0"/>
              <a:t> записываются в одном из следующих форматов: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61810" y="4346696"/>
            <a:ext cx="4235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&lt; ( x , y ) , r &gt;</a:t>
            </a:r>
          </a:p>
          <a:p>
            <a:r>
              <a:rPr lang="es-ES" b="1" dirty="0" smtClean="0"/>
              <a:t>( ( x , y ) , r )</a:t>
            </a:r>
          </a:p>
          <a:p>
            <a:r>
              <a:rPr lang="es-ES" b="1" dirty="0" smtClean="0"/>
              <a:t>  ( x , y ) , r</a:t>
            </a:r>
          </a:p>
          <a:p>
            <a:r>
              <a:rPr lang="es-ES" b="1" dirty="0" smtClean="0"/>
              <a:t>    x , y   , r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20444" y="55470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где (</a:t>
            </a:r>
            <a:r>
              <a:rPr lang="ru-RU" b="1" dirty="0" err="1" smtClean="0"/>
              <a:t>x,y</a:t>
            </a:r>
            <a:r>
              <a:rPr lang="ru-RU" b="1" dirty="0" smtClean="0"/>
              <a:t>) — центр окружности, а r — её радиус.</a:t>
            </a:r>
          </a:p>
          <a:p>
            <a:endParaRPr lang="ru-RU" b="1" dirty="0" smtClean="0"/>
          </a:p>
          <a:p>
            <a:r>
              <a:rPr lang="ru-RU" b="1" dirty="0" smtClean="0"/>
              <a:t>Выводятся окружности в первом формате.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87" y="271461"/>
            <a:ext cx="3151905" cy="31519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3" y="4266975"/>
            <a:ext cx="3883489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21</TotalTime>
  <Words>716</Words>
  <Application>Microsoft Office PowerPoint</Application>
  <PresentationFormat>Широкоэкранный</PresentationFormat>
  <Paragraphs>64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Метрополия</vt:lpstr>
      <vt:lpstr>Геометрические типы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Геометрические типы данных</dc:title>
  <dc:creator>Ирина</dc:creator>
  <cp:lastModifiedBy>Ирина</cp:lastModifiedBy>
  <cp:revision>3</cp:revision>
  <dcterms:created xsi:type="dcterms:W3CDTF">2023-02-14T20:22:56Z</dcterms:created>
  <dcterms:modified xsi:type="dcterms:W3CDTF">2023-02-14T20:44:38Z</dcterms:modified>
</cp:coreProperties>
</file>