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1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5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70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4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59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3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34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7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9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9C7C-8622-4DE3-921F-9BD2367A1717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4FBE-4B5A-442B-8F73-A255AB1EB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53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1378" y="207817"/>
            <a:ext cx="8149243" cy="13403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РОЛЬ </a:t>
            </a:r>
            <a:r>
              <a:rPr lang="en-US" b="1" dirty="0" err="1" smtClean="0">
                <a:latin typeface="Arial Rounded MT Bold" panose="020F0704030504030204" pitchFamily="34" charset="0"/>
              </a:rPr>
              <a:t>ChatGPT</a:t>
            </a:r>
            <a:r>
              <a:rPr lang="ru-RU" b="1" dirty="0" smtClean="0"/>
              <a:t> в ИТ-сфере:</a:t>
            </a:r>
            <a:br>
              <a:rPr lang="ru-RU" b="1" dirty="0" smtClean="0"/>
            </a:br>
            <a:r>
              <a:rPr lang="en-US" b="1" dirty="0" smtClean="0">
                <a:latin typeface="Arial Rounded MT Bold" panose="020F0704030504030204" pitchFamily="34" charset="0"/>
              </a:rPr>
              <a:t>SQL </a:t>
            </a:r>
            <a:r>
              <a:rPr lang="ru-RU" b="1" dirty="0" smtClean="0"/>
              <a:t>и базы данных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65391" y="5931132"/>
            <a:ext cx="8791575" cy="926868"/>
          </a:xfrm>
        </p:spPr>
        <p:txBody>
          <a:bodyPr>
            <a:normAutofit/>
          </a:bodyPr>
          <a:lstStyle/>
          <a:p>
            <a:r>
              <a:rPr lang="ru-RU" dirty="0" smtClean="0"/>
              <a:t>Смоленская Ирина, </a:t>
            </a:r>
            <a:r>
              <a:rPr lang="ru-RU" dirty="0" err="1" smtClean="0"/>
              <a:t>боброва</a:t>
            </a:r>
            <a:r>
              <a:rPr lang="ru-RU" dirty="0" smtClean="0"/>
              <a:t> </a:t>
            </a:r>
            <a:r>
              <a:rPr lang="ru-RU" dirty="0" err="1" smtClean="0"/>
              <a:t>мария</a:t>
            </a:r>
            <a:r>
              <a:rPr lang="ru-RU" dirty="0" smtClean="0"/>
              <a:t> би21-3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97896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7686" y="1965936"/>
            <a:ext cx="6946669" cy="38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0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5580" y="432262"/>
            <a:ext cx="672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 Black" panose="020B0A04020102020204" pitchFamily="34" charset="0"/>
              </a:rPr>
              <a:t>Рассмотрим другой кейс внедрения ИИ в </a:t>
            </a:r>
            <a:r>
              <a:rPr lang="en-US" sz="3200" dirty="0" smtClean="0">
                <a:latin typeface="Arial Black" panose="020B0A04020102020204" pitchFamily="34" charset="0"/>
              </a:rPr>
              <a:t>SQL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70783" y="1980800"/>
            <a:ext cx="4716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https://github.com/kulltc/chatgpt-sql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3095" y="4236641"/>
            <a:ext cx="9469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 Black" panose="020B0A04020102020204" pitchFamily="34" charset="0"/>
              </a:rPr>
              <a:t>Подключение </a:t>
            </a:r>
            <a:r>
              <a:rPr lang="ru-RU" sz="1600" dirty="0" err="1" smtClean="0">
                <a:latin typeface="Arial Black" panose="020B0A04020102020204" pitchFamily="34" charset="0"/>
              </a:rPr>
              <a:t>ChatGPT</a:t>
            </a:r>
            <a:r>
              <a:rPr lang="ru-RU" sz="1600" dirty="0" smtClean="0">
                <a:latin typeface="Arial Black" panose="020B0A04020102020204" pitchFamily="34" charset="0"/>
              </a:rPr>
              <a:t> к SQL </a:t>
            </a:r>
            <a:r>
              <a:rPr lang="ru-RU" sz="1600" dirty="0" err="1" smtClean="0">
                <a:latin typeface="Arial Black" panose="020B0A04020102020204" pitchFamily="34" charset="0"/>
              </a:rPr>
              <a:t>Server</a:t>
            </a:r>
            <a:r>
              <a:rPr lang="ru-RU" sz="1600" dirty="0" smtClean="0">
                <a:latin typeface="Arial Black" panose="020B0A04020102020204" pitchFamily="34" charset="0"/>
              </a:rPr>
              <a:t>, чтобы вы могли задавать вопросы о данных на естественном языке и получать ответы на естественном языке. Он работает, создавая слой между пользователем и </a:t>
            </a:r>
            <a:r>
              <a:rPr lang="ru-RU" sz="1600" dirty="0" err="1" smtClean="0">
                <a:latin typeface="Arial Black" panose="020B0A04020102020204" pitchFamily="34" charset="0"/>
              </a:rPr>
              <a:t>ChatGPT</a:t>
            </a:r>
            <a:r>
              <a:rPr lang="ru-RU" sz="1600" dirty="0" smtClean="0">
                <a:latin typeface="Arial Black" panose="020B0A04020102020204" pitchFamily="34" charset="0"/>
              </a:rPr>
              <a:t>, который направляет сообщения между пользователем и </a:t>
            </a:r>
            <a:r>
              <a:rPr lang="ru-RU" sz="1600" dirty="0" err="1" smtClean="0">
                <a:latin typeface="Arial Black" panose="020B0A04020102020204" pitchFamily="34" charset="0"/>
              </a:rPr>
              <a:t>ChatGPT</a:t>
            </a:r>
            <a:r>
              <a:rPr lang="ru-RU" sz="1600" dirty="0" smtClean="0">
                <a:latin typeface="Arial Black" panose="020B0A04020102020204" pitchFamily="34" charset="0"/>
              </a:rPr>
              <a:t>, с одной стороны, и </a:t>
            </a:r>
            <a:r>
              <a:rPr lang="ru-RU" sz="1600" dirty="0" err="1" smtClean="0">
                <a:latin typeface="Arial Black" panose="020B0A04020102020204" pitchFamily="34" charset="0"/>
              </a:rPr>
              <a:t>ChatGPT</a:t>
            </a:r>
            <a:r>
              <a:rPr lang="ru-RU" sz="1600" dirty="0" smtClean="0">
                <a:latin typeface="Arial Black" panose="020B0A04020102020204" pitchFamily="34" charset="0"/>
              </a:rPr>
              <a:t> и SQL-сервером, с другой. </a:t>
            </a:r>
            <a:r>
              <a:rPr lang="ru-RU" sz="1600" dirty="0" err="1" smtClean="0">
                <a:latin typeface="Arial Black" panose="020B0A04020102020204" pitchFamily="34" charset="0"/>
              </a:rPr>
              <a:t>ChatGPT</a:t>
            </a:r>
            <a:r>
              <a:rPr lang="ru-RU" sz="1600" dirty="0" smtClean="0">
                <a:latin typeface="Arial Black" panose="020B0A04020102020204" pitchFamily="34" charset="0"/>
              </a:rPr>
              <a:t> указывает, предназначалось ли сообщение для пользователя или для сервера.</a:t>
            </a:r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3244" y="847898"/>
            <a:ext cx="76643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Arial Black" panose="020B0A04020102020204" pitchFamily="34" charset="0"/>
              </a:rPr>
              <a:t>ChatGPT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Чат-бот с искусственным интеллектом, разработанный компанией </a:t>
            </a:r>
            <a:r>
              <a:rPr lang="ru-RU" dirty="0" err="1" smtClean="0">
                <a:latin typeface="Arial Black" panose="020B0A04020102020204" pitchFamily="34" charset="0"/>
              </a:rPr>
              <a:t>OpenAI</a:t>
            </a:r>
            <a:r>
              <a:rPr lang="ru-RU" dirty="0" smtClean="0">
                <a:latin typeface="Arial Black" panose="020B0A04020102020204" pitchFamily="34" charset="0"/>
              </a:rPr>
              <a:t> и способный работать в диалоговом режиме, поддерживающий запросы на естественных языках. </a:t>
            </a:r>
          </a:p>
          <a:p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 err="1" smtClean="0">
                <a:latin typeface="Arial Black" panose="020B0A04020102020204" pitchFamily="34" charset="0"/>
              </a:rPr>
              <a:t>ChatGPT</a:t>
            </a:r>
            <a:r>
              <a:rPr lang="ru-RU" dirty="0" smtClean="0">
                <a:latin typeface="Arial Black" panose="020B0A04020102020204" pitchFamily="34" charset="0"/>
              </a:rPr>
              <a:t> - большая языковая модель, для тренировки которой использовались методы обучения с учителем и обучения с подкреплением. </a:t>
            </a:r>
          </a:p>
          <a:p>
            <a:endParaRPr lang="ru-RU" dirty="0">
              <a:latin typeface="Arial Black" panose="020B0A04020102020204" pitchFamily="34" charset="0"/>
            </a:endParaRPr>
          </a:p>
          <a:p>
            <a:r>
              <a:rPr lang="ru-RU" dirty="0" smtClean="0">
                <a:latin typeface="Arial Black" panose="020B0A04020102020204" pitchFamily="34" charset="0"/>
              </a:rPr>
              <a:t>Данный чат-бот основывается на другой языковой модели от </a:t>
            </a:r>
            <a:r>
              <a:rPr lang="ru-RU" dirty="0" err="1" smtClean="0">
                <a:latin typeface="Arial Black" panose="020B0A04020102020204" pitchFamily="34" charset="0"/>
              </a:rPr>
              <a:t>OpenAI</a:t>
            </a:r>
            <a:r>
              <a:rPr lang="ru-RU" dirty="0" smtClean="0">
                <a:latin typeface="Arial Black" panose="020B0A04020102020204" pitchFamily="34" charset="0"/>
              </a:rPr>
              <a:t> - GPT-3.5 - улучшенной версии модели GPT-3. 14 марта 2023 года была выпущена языковая модель GPT-4, доступная </a:t>
            </a:r>
            <a:r>
              <a:rPr lang="ru-RU" dirty="0" err="1" smtClean="0">
                <a:latin typeface="Arial Black" panose="020B0A04020102020204" pitchFamily="34" charset="0"/>
              </a:rPr>
              <a:t>тестировщикам</a:t>
            </a:r>
            <a:r>
              <a:rPr lang="ru-RU" dirty="0" smtClean="0">
                <a:latin typeface="Arial Black" panose="020B0A04020102020204" pitchFamily="34" charset="0"/>
              </a:rPr>
              <a:t> и платным подписчикам </a:t>
            </a:r>
            <a:r>
              <a:rPr lang="ru-RU" dirty="0" err="1" smtClean="0">
                <a:latin typeface="Arial Black" panose="020B0A04020102020204" pitchFamily="34" charset="0"/>
              </a:rPr>
              <a:t>ChatGPT</a:t>
            </a:r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Plus</a:t>
            </a:r>
            <a:r>
              <a:rPr lang="ru-RU" dirty="0" smtClean="0">
                <a:latin typeface="Arial Black" panose="020B0A04020102020204" pitchFamily="34" charset="0"/>
              </a:rPr>
              <a:t>. В новой версии у ИИ появилась возможность обработки не только текста, но и картинок.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5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604" y="127061"/>
            <a:ext cx="671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Arial Black" panose="020B0A04020102020204" pitchFamily="34" charset="0"/>
              </a:rPr>
              <a:t>ChatGPT</a:t>
            </a:r>
            <a:r>
              <a:rPr lang="ru-RU" dirty="0" smtClean="0">
                <a:latin typeface="Arial Black" panose="020B0A04020102020204" pitchFamily="34" charset="0"/>
              </a:rPr>
              <a:t> помогает исправлять ошибки в SQL-коде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45402" y="883520"/>
            <a:ext cx="7071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SQL песочница с интегрированным AI помощником:</a:t>
            </a:r>
          </a:p>
        </p:txBody>
      </p:sp>
      <p:pic>
        <p:nvPicPr>
          <p:cNvPr id="1026" name="Picture 2" descr="https://leonardo.osnova.io/a3f06bb1-c3a8-525e-9baf-b2586dff2d17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8" y="1639979"/>
            <a:ext cx="11487063" cy="446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96784" y="326690"/>
            <a:ext cx="9609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При помощи ИИ (</a:t>
            </a:r>
            <a:r>
              <a:rPr lang="ru-RU" dirty="0" err="1" smtClean="0">
                <a:latin typeface="Arial Black" panose="020B0A04020102020204" pitchFamily="34" charset="0"/>
              </a:rPr>
              <a:t>имкусственного</a:t>
            </a:r>
            <a:r>
              <a:rPr lang="ru-RU" dirty="0" smtClean="0">
                <a:latin typeface="Arial Black" panose="020B0A04020102020204" pitchFamily="34" charset="0"/>
              </a:rPr>
              <a:t> интеллекта) вы можете получить ответ на ваши вопросы не покидая SQL площадку. </a:t>
            </a:r>
          </a:p>
          <a:p>
            <a:r>
              <a:rPr lang="ru-RU" dirty="0" smtClean="0">
                <a:latin typeface="Arial Black" panose="020B0A04020102020204" pitchFamily="34" charset="0"/>
              </a:rPr>
              <a:t>Кроме этого Вы можете воспользоваться помощью помощника для </a:t>
            </a:r>
            <a:r>
              <a:rPr lang="ru-RU" dirty="0" err="1" smtClean="0">
                <a:latin typeface="Arial Black" panose="020B0A04020102020204" pitchFamily="34" charset="0"/>
              </a:rPr>
              <a:t>исрпавления</a:t>
            </a:r>
            <a:r>
              <a:rPr lang="ru-RU" dirty="0" smtClean="0">
                <a:latin typeface="Arial Black" panose="020B0A04020102020204" pitchFamily="34" charset="0"/>
              </a:rPr>
              <a:t> ошибок в Ваших запросах простым нажатием кнопки.  В примере на скриншоте в коде SQL допущена ошибка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s://leonardo.osnova.io/fedea549-3853-58b6-850f-b1652cda4419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1" y="2028306"/>
            <a:ext cx="11431158" cy="450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2036" y="1493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В случае возникновения ошибки система предлагает воспользоваться помощью чата путем одного нажатия кнопки.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leonardo.osnova.io/622322d8-da69-535c-b297-0a78af771662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3" y="1195494"/>
            <a:ext cx="10592830" cy="41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73185" y="56079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latin typeface="Arial Black" panose="020B0A04020102020204" pitchFamily="34" charset="0"/>
              </a:rPr>
              <a:t>ChatGPT</a:t>
            </a:r>
            <a:r>
              <a:rPr lang="ru-RU" dirty="0" smtClean="0">
                <a:latin typeface="Arial Black" panose="020B0A04020102020204" pitchFamily="34" charset="0"/>
              </a:rPr>
              <a:t> реально может найти проблемы в SQL и предложить их 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0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1" y="1812174"/>
            <a:ext cx="11014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latin typeface="Arial Black" panose="020B0A04020102020204" pitchFamily="34" charset="0"/>
              </a:rPr>
              <a:t>НО!</a:t>
            </a:r>
          </a:p>
          <a:p>
            <a:pPr algn="ctr"/>
            <a:r>
              <a:rPr lang="ru-RU" sz="5400" dirty="0" smtClean="0">
                <a:latin typeface="Arial Black" panose="020B0A04020102020204" pitchFamily="34" charset="0"/>
              </a:rPr>
              <a:t>Не все так хорошо, как хотелось бы!</a:t>
            </a:r>
            <a:endParaRPr lang="ru-RU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9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6167" y="241069"/>
            <a:ext cx="739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Проверим еще раз то, как </a:t>
            </a:r>
            <a:r>
              <a:rPr lang="ru-RU" dirty="0" err="1" smtClean="0">
                <a:latin typeface="Arial Black" panose="020B0A04020102020204" pitchFamily="34" charset="0"/>
              </a:rPr>
              <a:t>нейросеть</a:t>
            </a:r>
            <a:r>
              <a:rPr lang="ru-RU" dirty="0" smtClean="0">
                <a:latin typeface="Arial Black" panose="020B0A04020102020204" pitchFamily="34" charset="0"/>
              </a:rPr>
              <a:t> пишет запросы. Мы попросим ее решить задачи со специализированного сайта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7882" y="1186933"/>
            <a:ext cx="10274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Hakerrank</a:t>
            </a:r>
            <a:r>
              <a:rPr lang="ru-RU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- это сайт, на котором бесплатно можно тренироваться, решая задачи разной сложности на SQL (легкие, средней сложности и сложные).</a:t>
            </a:r>
            <a:endParaRPr lang="ru-R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0902" y="2824060"/>
            <a:ext cx="3391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Ставим условие задачи и  ответ от </a:t>
            </a:r>
            <a:r>
              <a:rPr lang="ru-RU" dirty="0" err="1" smtClean="0">
                <a:latin typeface="Arial Black" panose="020B0A04020102020204" pitchFamily="34" charset="0"/>
              </a:rPr>
              <a:t>нейросети</a:t>
            </a:r>
            <a:r>
              <a:rPr lang="ru-RU" dirty="0" smtClean="0">
                <a:latin typeface="Arial Black" panose="020B0A04020102020204" pitchFamily="34" charset="0"/>
              </a:rPr>
              <a:t> не заставляет себя ждать.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AutoShape 2" descr="https://habrastorage.org/getpro/habr/upload_files/3ba/ed9/525/3baed9525c6f27644ef34a88b50a8ac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1855798"/>
            <a:ext cx="5898227" cy="48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1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2897" y="285003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задача решена правильно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6" y="654335"/>
            <a:ext cx="7562850" cy="3962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36" y="5120640"/>
            <a:ext cx="730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 Black" panose="020B0A04020102020204" pitchFamily="34" charset="0"/>
              </a:rPr>
              <a:t>Перейдем к задаче среднего уровня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2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3595" y="301628"/>
            <a:ext cx="6585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однако в этот раз </a:t>
            </a:r>
            <a:r>
              <a:rPr lang="ru-RU" dirty="0" err="1" smtClean="0">
                <a:latin typeface="Arial Black" panose="020B0A04020102020204" pitchFamily="34" charset="0"/>
              </a:rPr>
              <a:t>нейросеть</a:t>
            </a:r>
            <a:r>
              <a:rPr lang="ru-RU" dirty="0" smtClean="0">
                <a:latin typeface="Arial Black" panose="020B0A04020102020204" pitchFamily="34" charset="0"/>
              </a:rPr>
              <a:t> провалила задание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79" y="670960"/>
            <a:ext cx="8964671" cy="511625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34341" y="5915537"/>
            <a:ext cx="7459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Простейшие задачи на SQL </a:t>
            </a:r>
            <a:r>
              <a:rPr lang="ru-RU" dirty="0" err="1" smtClean="0">
                <a:latin typeface="Arial Black" panose="020B0A04020102020204" pitchFamily="34" charset="0"/>
              </a:rPr>
              <a:t>нейросеть</a:t>
            </a:r>
            <a:r>
              <a:rPr lang="ru-RU" dirty="0" smtClean="0">
                <a:latin typeface="Arial Black" panose="020B0A04020102020204" pitchFamily="34" charset="0"/>
              </a:rPr>
              <a:t> смогла решить, а вот с задачами средней сложности не справилась.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8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19</TotalTime>
  <Words>361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Trebuchet MS</vt:lpstr>
      <vt:lpstr>Tw Cen MT</vt:lpstr>
      <vt:lpstr>Контур</vt:lpstr>
      <vt:lpstr>РОЛЬ ChatGPT в ИТ-сфере: SQL и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ChatGPT в ИТ-сфере: SQL и базы данных</dc:title>
  <dc:creator>Смоленская Ирина Анатольевна</dc:creator>
  <cp:lastModifiedBy>Смоленская Ирина Анатольевна</cp:lastModifiedBy>
  <cp:revision>3</cp:revision>
  <dcterms:created xsi:type="dcterms:W3CDTF">2023-06-07T05:48:30Z</dcterms:created>
  <dcterms:modified xsi:type="dcterms:W3CDTF">2023-06-07T06:07:40Z</dcterms:modified>
</cp:coreProperties>
</file>