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2164" autoAdjust="0"/>
  </p:normalViewPr>
  <p:slideViewPr>
    <p:cSldViewPr snapToGrid="0">
      <p:cViewPr varScale="1">
        <p:scale>
          <a:sx n="103" d="100"/>
          <a:sy n="103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B3231-AA45-487A-8454-44A65475BDC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3CD5BA-1392-4F42-96FD-A9E41830AF84}">
      <dgm:prSet/>
      <dgm:spPr/>
      <dgm:t>
        <a:bodyPr/>
        <a:lstStyle/>
        <a:p>
          <a:r>
            <a:rPr lang="ru-RU"/>
            <a:t>Понятие линейчатой диаграммы </a:t>
          </a:r>
          <a:endParaRPr lang="en-US"/>
        </a:p>
      </dgm:t>
    </dgm:pt>
    <dgm:pt modelId="{EDA66655-EF46-4BF9-AE27-0EC286E59E8E}" type="parTrans" cxnId="{F0FA7052-0A47-40F4-B04B-4FFBFE3A093D}">
      <dgm:prSet/>
      <dgm:spPr/>
      <dgm:t>
        <a:bodyPr/>
        <a:lstStyle/>
        <a:p>
          <a:endParaRPr lang="en-US"/>
        </a:p>
      </dgm:t>
    </dgm:pt>
    <dgm:pt modelId="{F633E6AD-CFCC-4B85-8E8E-488DBF2B5CB8}" type="sibTrans" cxnId="{F0FA7052-0A47-40F4-B04B-4FFBFE3A093D}">
      <dgm:prSet/>
      <dgm:spPr/>
      <dgm:t>
        <a:bodyPr/>
        <a:lstStyle/>
        <a:p>
          <a:endParaRPr lang="en-US"/>
        </a:p>
      </dgm:t>
    </dgm:pt>
    <dgm:pt modelId="{55CD84B4-E7F0-458F-8ED2-63B457378198}">
      <dgm:prSet/>
      <dgm:spPr/>
      <dgm:t>
        <a:bodyPr/>
        <a:lstStyle/>
        <a:p>
          <a:r>
            <a:rPr lang="ru-RU"/>
            <a:t>Виды линейчатых диаграмм </a:t>
          </a:r>
          <a:endParaRPr lang="en-US"/>
        </a:p>
      </dgm:t>
    </dgm:pt>
    <dgm:pt modelId="{6B2EC761-7180-4D10-876D-95135696AFD7}" type="parTrans" cxnId="{1C8BB7CB-2B5E-42CD-B2D2-25ECD3299032}">
      <dgm:prSet/>
      <dgm:spPr/>
      <dgm:t>
        <a:bodyPr/>
        <a:lstStyle/>
        <a:p>
          <a:endParaRPr lang="en-US"/>
        </a:p>
      </dgm:t>
    </dgm:pt>
    <dgm:pt modelId="{2D43A238-AF3E-48C8-8799-0DB361773FFA}" type="sibTrans" cxnId="{1C8BB7CB-2B5E-42CD-B2D2-25ECD3299032}">
      <dgm:prSet/>
      <dgm:spPr/>
      <dgm:t>
        <a:bodyPr/>
        <a:lstStyle/>
        <a:p>
          <a:endParaRPr lang="en-US"/>
        </a:p>
      </dgm:t>
    </dgm:pt>
    <dgm:pt modelId="{C351A934-3A69-4D69-A96A-FD8E456D93B0}">
      <dgm:prSet/>
      <dgm:spPr/>
      <dgm:t>
        <a:bodyPr/>
        <a:lstStyle/>
        <a:p>
          <a:r>
            <a:rPr lang="ru-RU"/>
            <a:t>Правила применения и построения</a:t>
          </a:r>
          <a:endParaRPr lang="en-US"/>
        </a:p>
      </dgm:t>
    </dgm:pt>
    <dgm:pt modelId="{3B69A972-BC23-44F8-945B-95AF7D120147}" type="parTrans" cxnId="{03629249-8C3B-4583-B215-77A054EB9E8B}">
      <dgm:prSet/>
      <dgm:spPr/>
      <dgm:t>
        <a:bodyPr/>
        <a:lstStyle/>
        <a:p>
          <a:endParaRPr lang="en-US"/>
        </a:p>
      </dgm:t>
    </dgm:pt>
    <dgm:pt modelId="{92845E9A-5418-4EDE-97DF-51175F682900}" type="sibTrans" cxnId="{03629249-8C3B-4583-B215-77A054EB9E8B}">
      <dgm:prSet/>
      <dgm:spPr/>
      <dgm:t>
        <a:bodyPr/>
        <a:lstStyle/>
        <a:p>
          <a:endParaRPr lang="en-US"/>
        </a:p>
      </dgm:t>
    </dgm:pt>
    <dgm:pt modelId="{6D7CBDB6-7323-44F4-95AA-45A6B1962749}">
      <dgm:prSet/>
      <dgm:spPr/>
      <dgm:t>
        <a:bodyPr/>
        <a:lstStyle/>
        <a:p>
          <a:r>
            <a:rPr lang="ru-RU"/>
            <a:t>Преимущества и недостатки</a:t>
          </a:r>
          <a:endParaRPr lang="en-US"/>
        </a:p>
      </dgm:t>
    </dgm:pt>
    <dgm:pt modelId="{335970AF-995D-4D9B-88F1-BCCE6FED25ED}" type="parTrans" cxnId="{945F4EEE-5ECE-4D58-A303-006A986ADA5B}">
      <dgm:prSet/>
      <dgm:spPr/>
      <dgm:t>
        <a:bodyPr/>
        <a:lstStyle/>
        <a:p>
          <a:endParaRPr lang="en-US"/>
        </a:p>
      </dgm:t>
    </dgm:pt>
    <dgm:pt modelId="{C7B2DF5F-EC86-4FE8-9341-1047355CBEA9}" type="sibTrans" cxnId="{945F4EEE-5ECE-4D58-A303-006A986ADA5B}">
      <dgm:prSet/>
      <dgm:spPr/>
      <dgm:t>
        <a:bodyPr/>
        <a:lstStyle/>
        <a:p>
          <a:endParaRPr lang="en-US"/>
        </a:p>
      </dgm:t>
    </dgm:pt>
    <dgm:pt modelId="{C1684649-AD13-4A63-B8D3-AC9211C8F3FB}">
      <dgm:prSet/>
      <dgm:spPr/>
      <dgm:t>
        <a:bodyPr/>
        <a:lstStyle/>
        <a:p>
          <a:r>
            <a:rPr lang="ru-RU"/>
            <a:t>Вывод</a:t>
          </a:r>
          <a:endParaRPr lang="en-US"/>
        </a:p>
      </dgm:t>
    </dgm:pt>
    <dgm:pt modelId="{A0ED7F26-0F4D-489B-935C-E4E2E2799A3D}" type="parTrans" cxnId="{F507256C-4540-4762-90C6-68F35FE8BCD2}">
      <dgm:prSet/>
      <dgm:spPr/>
      <dgm:t>
        <a:bodyPr/>
        <a:lstStyle/>
        <a:p>
          <a:endParaRPr lang="en-US"/>
        </a:p>
      </dgm:t>
    </dgm:pt>
    <dgm:pt modelId="{772C284E-1ED6-4624-B276-65570E563682}" type="sibTrans" cxnId="{F507256C-4540-4762-90C6-68F35FE8BCD2}">
      <dgm:prSet/>
      <dgm:spPr/>
      <dgm:t>
        <a:bodyPr/>
        <a:lstStyle/>
        <a:p>
          <a:endParaRPr lang="en-US"/>
        </a:p>
      </dgm:t>
    </dgm:pt>
    <dgm:pt modelId="{74EE77F6-2650-594D-8DBA-9ABDE48C2595}" type="pres">
      <dgm:prSet presAssocID="{0D5B3231-AA45-487A-8454-44A65475BDC1}" presName="outerComposite" presStyleCnt="0">
        <dgm:presLayoutVars>
          <dgm:chMax val="5"/>
          <dgm:dir/>
          <dgm:resizeHandles val="exact"/>
        </dgm:presLayoutVars>
      </dgm:prSet>
      <dgm:spPr/>
    </dgm:pt>
    <dgm:pt modelId="{31358F8E-50EF-334D-8EC0-9D499221AF65}" type="pres">
      <dgm:prSet presAssocID="{0D5B3231-AA45-487A-8454-44A65475BDC1}" presName="dummyMaxCanvas" presStyleCnt="0">
        <dgm:presLayoutVars/>
      </dgm:prSet>
      <dgm:spPr/>
    </dgm:pt>
    <dgm:pt modelId="{FA3490E0-785B-5B49-841A-F1B4DDEA6736}" type="pres">
      <dgm:prSet presAssocID="{0D5B3231-AA45-487A-8454-44A65475BDC1}" presName="FiveNodes_1" presStyleLbl="node1" presStyleIdx="0" presStyleCnt="5">
        <dgm:presLayoutVars>
          <dgm:bulletEnabled val="1"/>
        </dgm:presLayoutVars>
      </dgm:prSet>
      <dgm:spPr/>
    </dgm:pt>
    <dgm:pt modelId="{C3CC96AC-BC4B-B14B-A1A6-2783F75D9AB6}" type="pres">
      <dgm:prSet presAssocID="{0D5B3231-AA45-487A-8454-44A65475BDC1}" presName="FiveNodes_2" presStyleLbl="node1" presStyleIdx="1" presStyleCnt="5">
        <dgm:presLayoutVars>
          <dgm:bulletEnabled val="1"/>
        </dgm:presLayoutVars>
      </dgm:prSet>
      <dgm:spPr/>
    </dgm:pt>
    <dgm:pt modelId="{084B42DA-65D1-D54A-A75E-0079E92E9508}" type="pres">
      <dgm:prSet presAssocID="{0D5B3231-AA45-487A-8454-44A65475BDC1}" presName="FiveNodes_3" presStyleLbl="node1" presStyleIdx="2" presStyleCnt="5">
        <dgm:presLayoutVars>
          <dgm:bulletEnabled val="1"/>
        </dgm:presLayoutVars>
      </dgm:prSet>
      <dgm:spPr/>
    </dgm:pt>
    <dgm:pt modelId="{9F9860AB-D5F9-2348-84D0-80352478CBF0}" type="pres">
      <dgm:prSet presAssocID="{0D5B3231-AA45-487A-8454-44A65475BDC1}" presName="FiveNodes_4" presStyleLbl="node1" presStyleIdx="3" presStyleCnt="5">
        <dgm:presLayoutVars>
          <dgm:bulletEnabled val="1"/>
        </dgm:presLayoutVars>
      </dgm:prSet>
      <dgm:spPr/>
    </dgm:pt>
    <dgm:pt modelId="{57F9D91C-1EFE-6048-8214-7D2FA65C337A}" type="pres">
      <dgm:prSet presAssocID="{0D5B3231-AA45-487A-8454-44A65475BDC1}" presName="FiveNodes_5" presStyleLbl="node1" presStyleIdx="4" presStyleCnt="5">
        <dgm:presLayoutVars>
          <dgm:bulletEnabled val="1"/>
        </dgm:presLayoutVars>
      </dgm:prSet>
      <dgm:spPr/>
    </dgm:pt>
    <dgm:pt modelId="{67B7CBF7-537B-744C-98E9-B6278B2D83D4}" type="pres">
      <dgm:prSet presAssocID="{0D5B3231-AA45-487A-8454-44A65475BDC1}" presName="FiveConn_1-2" presStyleLbl="fgAccFollowNode1" presStyleIdx="0" presStyleCnt="4">
        <dgm:presLayoutVars>
          <dgm:bulletEnabled val="1"/>
        </dgm:presLayoutVars>
      </dgm:prSet>
      <dgm:spPr/>
    </dgm:pt>
    <dgm:pt modelId="{5947DDFE-BB27-D440-BCA8-9DD4712941CF}" type="pres">
      <dgm:prSet presAssocID="{0D5B3231-AA45-487A-8454-44A65475BDC1}" presName="FiveConn_2-3" presStyleLbl="fgAccFollowNode1" presStyleIdx="1" presStyleCnt="4">
        <dgm:presLayoutVars>
          <dgm:bulletEnabled val="1"/>
        </dgm:presLayoutVars>
      </dgm:prSet>
      <dgm:spPr/>
    </dgm:pt>
    <dgm:pt modelId="{EE1E11CF-2F3E-CF4F-AB9D-1A421F7A4614}" type="pres">
      <dgm:prSet presAssocID="{0D5B3231-AA45-487A-8454-44A65475BDC1}" presName="FiveConn_3-4" presStyleLbl="fgAccFollowNode1" presStyleIdx="2" presStyleCnt="4">
        <dgm:presLayoutVars>
          <dgm:bulletEnabled val="1"/>
        </dgm:presLayoutVars>
      </dgm:prSet>
      <dgm:spPr/>
    </dgm:pt>
    <dgm:pt modelId="{C1AE1910-5721-CB46-A08A-A95E7CC07B3F}" type="pres">
      <dgm:prSet presAssocID="{0D5B3231-AA45-487A-8454-44A65475BDC1}" presName="FiveConn_4-5" presStyleLbl="fgAccFollowNode1" presStyleIdx="3" presStyleCnt="4">
        <dgm:presLayoutVars>
          <dgm:bulletEnabled val="1"/>
        </dgm:presLayoutVars>
      </dgm:prSet>
      <dgm:spPr/>
    </dgm:pt>
    <dgm:pt modelId="{02C35E6E-0745-9140-94FF-B395C14892CD}" type="pres">
      <dgm:prSet presAssocID="{0D5B3231-AA45-487A-8454-44A65475BDC1}" presName="FiveNodes_1_text" presStyleLbl="node1" presStyleIdx="4" presStyleCnt="5">
        <dgm:presLayoutVars>
          <dgm:bulletEnabled val="1"/>
        </dgm:presLayoutVars>
      </dgm:prSet>
      <dgm:spPr/>
    </dgm:pt>
    <dgm:pt modelId="{ACAC54AD-48A9-7B43-A00B-2ACF824B2018}" type="pres">
      <dgm:prSet presAssocID="{0D5B3231-AA45-487A-8454-44A65475BDC1}" presName="FiveNodes_2_text" presStyleLbl="node1" presStyleIdx="4" presStyleCnt="5">
        <dgm:presLayoutVars>
          <dgm:bulletEnabled val="1"/>
        </dgm:presLayoutVars>
      </dgm:prSet>
      <dgm:spPr/>
    </dgm:pt>
    <dgm:pt modelId="{4F36B9F2-9DC4-014C-BEC3-BA8F54ED2162}" type="pres">
      <dgm:prSet presAssocID="{0D5B3231-AA45-487A-8454-44A65475BDC1}" presName="FiveNodes_3_text" presStyleLbl="node1" presStyleIdx="4" presStyleCnt="5">
        <dgm:presLayoutVars>
          <dgm:bulletEnabled val="1"/>
        </dgm:presLayoutVars>
      </dgm:prSet>
      <dgm:spPr/>
    </dgm:pt>
    <dgm:pt modelId="{C689EE9B-6160-DD4E-BB1B-0BEA950F284A}" type="pres">
      <dgm:prSet presAssocID="{0D5B3231-AA45-487A-8454-44A65475BDC1}" presName="FiveNodes_4_text" presStyleLbl="node1" presStyleIdx="4" presStyleCnt="5">
        <dgm:presLayoutVars>
          <dgm:bulletEnabled val="1"/>
        </dgm:presLayoutVars>
      </dgm:prSet>
      <dgm:spPr/>
    </dgm:pt>
    <dgm:pt modelId="{24664DF9-C3C6-1E4F-92FA-842AF83F8A98}" type="pres">
      <dgm:prSet presAssocID="{0D5B3231-AA45-487A-8454-44A65475BDC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A292716-23F0-6B46-8ECF-A45BA51C0E81}" type="presOf" srcId="{C7B2DF5F-EC86-4FE8-9341-1047355CBEA9}" destId="{C1AE1910-5721-CB46-A08A-A95E7CC07B3F}" srcOrd="0" destOrd="0" presId="urn:microsoft.com/office/officeart/2005/8/layout/vProcess5"/>
    <dgm:cxn modelId="{C4095617-3B06-BB4D-9F1C-50F2F4924E1E}" type="presOf" srcId="{C351A934-3A69-4D69-A96A-FD8E456D93B0}" destId="{4F36B9F2-9DC4-014C-BEC3-BA8F54ED2162}" srcOrd="1" destOrd="0" presId="urn:microsoft.com/office/officeart/2005/8/layout/vProcess5"/>
    <dgm:cxn modelId="{97EF2920-9D6F-BD48-A468-75002F6C5F8C}" type="presOf" srcId="{55CD84B4-E7F0-458F-8ED2-63B457378198}" destId="{ACAC54AD-48A9-7B43-A00B-2ACF824B2018}" srcOrd="1" destOrd="0" presId="urn:microsoft.com/office/officeart/2005/8/layout/vProcess5"/>
    <dgm:cxn modelId="{B2694D31-3EE2-BD4E-A0ED-40475C88E037}" type="presOf" srcId="{C351A934-3A69-4D69-A96A-FD8E456D93B0}" destId="{084B42DA-65D1-D54A-A75E-0079E92E9508}" srcOrd="0" destOrd="0" presId="urn:microsoft.com/office/officeart/2005/8/layout/vProcess5"/>
    <dgm:cxn modelId="{CD2ECD5F-D54E-5842-AA07-1C7EB901BC9A}" type="presOf" srcId="{A93CD5BA-1392-4F42-96FD-A9E41830AF84}" destId="{FA3490E0-785B-5B49-841A-F1B4DDEA6736}" srcOrd="0" destOrd="0" presId="urn:microsoft.com/office/officeart/2005/8/layout/vProcess5"/>
    <dgm:cxn modelId="{6F1E8865-0168-0740-A18E-E05FEACF5FF8}" type="presOf" srcId="{55CD84B4-E7F0-458F-8ED2-63B457378198}" destId="{C3CC96AC-BC4B-B14B-A1A6-2783F75D9AB6}" srcOrd="0" destOrd="0" presId="urn:microsoft.com/office/officeart/2005/8/layout/vProcess5"/>
    <dgm:cxn modelId="{03629249-8C3B-4583-B215-77A054EB9E8B}" srcId="{0D5B3231-AA45-487A-8454-44A65475BDC1}" destId="{C351A934-3A69-4D69-A96A-FD8E456D93B0}" srcOrd="2" destOrd="0" parTransId="{3B69A972-BC23-44F8-945B-95AF7D120147}" sibTransId="{92845E9A-5418-4EDE-97DF-51175F682900}"/>
    <dgm:cxn modelId="{F507256C-4540-4762-90C6-68F35FE8BCD2}" srcId="{0D5B3231-AA45-487A-8454-44A65475BDC1}" destId="{C1684649-AD13-4A63-B8D3-AC9211C8F3FB}" srcOrd="4" destOrd="0" parTransId="{A0ED7F26-0F4D-489B-935C-E4E2E2799A3D}" sibTransId="{772C284E-1ED6-4624-B276-65570E563682}"/>
    <dgm:cxn modelId="{E666306C-ACC3-3946-BF29-6F90AEF4E284}" type="presOf" srcId="{A93CD5BA-1392-4F42-96FD-A9E41830AF84}" destId="{02C35E6E-0745-9140-94FF-B395C14892CD}" srcOrd="1" destOrd="0" presId="urn:microsoft.com/office/officeart/2005/8/layout/vProcess5"/>
    <dgm:cxn modelId="{CB9EC170-F407-3C45-B80D-D514E836AACA}" type="presOf" srcId="{6D7CBDB6-7323-44F4-95AA-45A6B1962749}" destId="{9F9860AB-D5F9-2348-84D0-80352478CBF0}" srcOrd="0" destOrd="0" presId="urn:microsoft.com/office/officeart/2005/8/layout/vProcess5"/>
    <dgm:cxn modelId="{7DD0F771-6EEB-E94C-B9FA-C5F04F7D5910}" type="presOf" srcId="{C1684649-AD13-4A63-B8D3-AC9211C8F3FB}" destId="{57F9D91C-1EFE-6048-8214-7D2FA65C337A}" srcOrd="0" destOrd="0" presId="urn:microsoft.com/office/officeart/2005/8/layout/vProcess5"/>
    <dgm:cxn modelId="{F0FA7052-0A47-40F4-B04B-4FFBFE3A093D}" srcId="{0D5B3231-AA45-487A-8454-44A65475BDC1}" destId="{A93CD5BA-1392-4F42-96FD-A9E41830AF84}" srcOrd="0" destOrd="0" parTransId="{EDA66655-EF46-4BF9-AE27-0EC286E59E8E}" sibTransId="{F633E6AD-CFCC-4B85-8E8E-488DBF2B5CB8}"/>
    <dgm:cxn modelId="{EAD4157B-02EE-A545-AB6D-6A3C1BDDF58F}" type="presOf" srcId="{F633E6AD-CFCC-4B85-8E8E-488DBF2B5CB8}" destId="{67B7CBF7-537B-744C-98E9-B6278B2D83D4}" srcOrd="0" destOrd="0" presId="urn:microsoft.com/office/officeart/2005/8/layout/vProcess5"/>
    <dgm:cxn modelId="{40B5DD94-C49D-4649-88E3-863EABCC42E8}" type="presOf" srcId="{0D5B3231-AA45-487A-8454-44A65475BDC1}" destId="{74EE77F6-2650-594D-8DBA-9ABDE48C2595}" srcOrd="0" destOrd="0" presId="urn:microsoft.com/office/officeart/2005/8/layout/vProcess5"/>
    <dgm:cxn modelId="{85D5ED95-1D02-1E49-A239-98F5E0151C8F}" type="presOf" srcId="{6D7CBDB6-7323-44F4-95AA-45A6B1962749}" destId="{C689EE9B-6160-DD4E-BB1B-0BEA950F284A}" srcOrd="1" destOrd="0" presId="urn:microsoft.com/office/officeart/2005/8/layout/vProcess5"/>
    <dgm:cxn modelId="{F04F37AD-75DD-8E41-A7EA-9519BE59CDD4}" type="presOf" srcId="{92845E9A-5418-4EDE-97DF-51175F682900}" destId="{EE1E11CF-2F3E-CF4F-AB9D-1A421F7A4614}" srcOrd="0" destOrd="0" presId="urn:microsoft.com/office/officeart/2005/8/layout/vProcess5"/>
    <dgm:cxn modelId="{1C8BB7CB-2B5E-42CD-B2D2-25ECD3299032}" srcId="{0D5B3231-AA45-487A-8454-44A65475BDC1}" destId="{55CD84B4-E7F0-458F-8ED2-63B457378198}" srcOrd="1" destOrd="0" parTransId="{6B2EC761-7180-4D10-876D-95135696AFD7}" sibTransId="{2D43A238-AF3E-48C8-8799-0DB361773FFA}"/>
    <dgm:cxn modelId="{BA57BFCE-1C86-7141-9B83-0184CCBF3A4E}" type="presOf" srcId="{C1684649-AD13-4A63-B8D3-AC9211C8F3FB}" destId="{24664DF9-C3C6-1E4F-92FA-842AF83F8A98}" srcOrd="1" destOrd="0" presId="urn:microsoft.com/office/officeart/2005/8/layout/vProcess5"/>
    <dgm:cxn modelId="{C31D22D4-B362-C84C-B911-195610F32031}" type="presOf" srcId="{2D43A238-AF3E-48C8-8799-0DB361773FFA}" destId="{5947DDFE-BB27-D440-BCA8-9DD4712941CF}" srcOrd="0" destOrd="0" presId="urn:microsoft.com/office/officeart/2005/8/layout/vProcess5"/>
    <dgm:cxn modelId="{945F4EEE-5ECE-4D58-A303-006A986ADA5B}" srcId="{0D5B3231-AA45-487A-8454-44A65475BDC1}" destId="{6D7CBDB6-7323-44F4-95AA-45A6B1962749}" srcOrd="3" destOrd="0" parTransId="{335970AF-995D-4D9B-88F1-BCCE6FED25ED}" sibTransId="{C7B2DF5F-EC86-4FE8-9341-1047355CBEA9}"/>
    <dgm:cxn modelId="{C911B8BB-9DE1-4B48-8D44-B4C79142B016}" type="presParOf" srcId="{74EE77F6-2650-594D-8DBA-9ABDE48C2595}" destId="{31358F8E-50EF-334D-8EC0-9D499221AF65}" srcOrd="0" destOrd="0" presId="urn:microsoft.com/office/officeart/2005/8/layout/vProcess5"/>
    <dgm:cxn modelId="{BD4D8ADB-D5F4-504C-BCB0-80123FB56AEA}" type="presParOf" srcId="{74EE77F6-2650-594D-8DBA-9ABDE48C2595}" destId="{FA3490E0-785B-5B49-841A-F1B4DDEA6736}" srcOrd="1" destOrd="0" presId="urn:microsoft.com/office/officeart/2005/8/layout/vProcess5"/>
    <dgm:cxn modelId="{594868BE-6BBA-6C43-99D1-A855251E6083}" type="presParOf" srcId="{74EE77F6-2650-594D-8DBA-9ABDE48C2595}" destId="{C3CC96AC-BC4B-B14B-A1A6-2783F75D9AB6}" srcOrd="2" destOrd="0" presId="urn:microsoft.com/office/officeart/2005/8/layout/vProcess5"/>
    <dgm:cxn modelId="{5F4193A0-E85C-3345-AECE-1E0CE1448731}" type="presParOf" srcId="{74EE77F6-2650-594D-8DBA-9ABDE48C2595}" destId="{084B42DA-65D1-D54A-A75E-0079E92E9508}" srcOrd="3" destOrd="0" presId="urn:microsoft.com/office/officeart/2005/8/layout/vProcess5"/>
    <dgm:cxn modelId="{0B3C7D8F-106C-6F48-AC70-083604405B09}" type="presParOf" srcId="{74EE77F6-2650-594D-8DBA-9ABDE48C2595}" destId="{9F9860AB-D5F9-2348-84D0-80352478CBF0}" srcOrd="4" destOrd="0" presId="urn:microsoft.com/office/officeart/2005/8/layout/vProcess5"/>
    <dgm:cxn modelId="{0B415F11-741D-CD45-AF6A-C98BC7C16D76}" type="presParOf" srcId="{74EE77F6-2650-594D-8DBA-9ABDE48C2595}" destId="{57F9D91C-1EFE-6048-8214-7D2FA65C337A}" srcOrd="5" destOrd="0" presId="urn:microsoft.com/office/officeart/2005/8/layout/vProcess5"/>
    <dgm:cxn modelId="{6243CC5A-5C52-FE4F-8038-71E57DAEDF83}" type="presParOf" srcId="{74EE77F6-2650-594D-8DBA-9ABDE48C2595}" destId="{67B7CBF7-537B-744C-98E9-B6278B2D83D4}" srcOrd="6" destOrd="0" presId="urn:microsoft.com/office/officeart/2005/8/layout/vProcess5"/>
    <dgm:cxn modelId="{A3304454-68D9-5044-8B0C-D7BC2FE4D1FC}" type="presParOf" srcId="{74EE77F6-2650-594D-8DBA-9ABDE48C2595}" destId="{5947DDFE-BB27-D440-BCA8-9DD4712941CF}" srcOrd="7" destOrd="0" presId="urn:microsoft.com/office/officeart/2005/8/layout/vProcess5"/>
    <dgm:cxn modelId="{3B711E34-8A19-6742-9368-969D0BD4D3FA}" type="presParOf" srcId="{74EE77F6-2650-594D-8DBA-9ABDE48C2595}" destId="{EE1E11CF-2F3E-CF4F-AB9D-1A421F7A4614}" srcOrd="8" destOrd="0" presId="urn:microsoft.com/office/officeart/2005/8/layout/vProcess5"/>
    <dgm:cxn modelId="{9C0C4171-3275-924C-BDEB-3353BED84A3C}" type="presParOf" srcId="{74EE77F6-2650-594D-8DBA-9ABDE48C2595}" destId="{C1AE1910-5721-CB46-A08A-A95E7CC07B3F}" srcOrd="9" destOrd="0" presId="urn:microsoft.com/office/officeart/2005/8/layout/vProcess5"/>
    <dgm:cxn modelId="{D0CAEE98-6291-8F4C-8936-30B38856638E}" type="presParOf" srcId="{74EE77F6-2650-594D-8DBA-9ABDE48C2595}" destId="{02C35E6E-0745-9140-94FF-B395C14892CD}" srcOrd="10" destOrd="0" presId="urn:microsoft.com/office/officeart/2005/8/layout/vProcess5"/>
    <dgm:cxn modelId="{C15216D6-1977-2B4D-BCBA-CB27ACA87055}" type="presParOf" srcId="{74EE77F6-2650-594D-8DBA-9ABDE48C2595}" destId="{ACAC54AD-48A9-7B43-A00B-2ACF824B2018}" srcOrd="11" destOrd="0" presId="urn:microsoft.com/office/officeart/2005/8/layout/vProcess5"/>
    <dgm:cxn modelId="{17982706-CDC3-0640-9128-68F818A3212F}" type="presParOf" srcId="{74EE77F6-2650-594D-8DBA-9ABDE48C2595}" destId="{4F36B9F2-9DC4-014C-BEC3-BA8F54ED2162}" srcOrd="12" destOrd="0" presId="urn:microsoft.com/office/officeart/2005/8/layout/vProcess5"/>
    <dgm:cxn modelId="{01E7F12F-49FD-4C49-9031-96BB428A20A0}" type="presParOf" srcId="{74EE77F6-2650-594D-8DBA-9ABDE48C2595}" destId="{C689EE9B-6160-DD4E-BB1B-0BEA950F284A}" srcOrd="13" destOrd="0" presId="urn:microsoft.com/office/officeart/2005/8/layout/vProcess5"/>
    <dgm:cxn modelId="{27975DE4-F095-5E47-95D6-DFFB36E2E947}" type="presParOf" srcId="{74EE77F6-2650-594D-8DBA-9ABDE48C2595}" destId="{24664DF9-C3C6-1E4F-92FA-842AF83F8A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3F1169-2674-411F-9855-846153FCDFA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395814-53F4-4F82-BBC5-AABB18F8B87F}">
      <dgm:prSet custT="1"/>
      <dgm:spPr/>
      <dgm:t>
        <a:bodyPr/>
        <a:lstStyle/>
        <a:p>
          <a:r>
            <a:rPr lang="ru-RU" sz="1200" dirty="0"/>
            <a:t>1. Определите цель: Прежде чем начать строить линейчатую диаграмму, определите цель ее использования. </a:t>
          </a:r>
          <a:endParaRPr lang="en-US" sz="1200" dirty="0"/>
        </a:p>
      </dgm:t>
    </dgm:pt>
    <dgm:pt modelId="{15AAE8E6-EB11-432C-ADCA-98B92D942D2C}" type="parTrans" cxnId="{4D6C378E-787A-4338-9BB4-6E991992EECA}">
      <dgm:prSet/>
      <dgm:spPr/>
      <dgm:t>
        <a:bodyPr/>
        <a:lstStyle/>
        <a:p>
          <a:endParaRPr lang="en-US"/>
        </a:p>
      </dgm:t>
    </dgm:pt>
    <dgm:pt modelId="{D5F1C5A2-D86A-4A5C-9224-9FD761EFB2C2}" type="sibTrans" cxnId="{4D6C378E-787A-4338-9BB4-6E991992EEC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ED727A0-9119-4ABE-B884-DB88D5E27052}">
      <dgm:prSet custT="1"/>
      <dgm:spPr/>
      <dgm:t>
        <a:bodyPr/>
        <a:lstStyle/>
        <a:p>
          <a:r>
            <a:rPr lang="ru-RU" sz="1200" dirty="0"/>
            <a:t>2. Выберите подходящий тип исходя из информации на прошлом слайде</a:t>
          </a:r>
          <a:br>
            <a:rPr lang="ru-RU" sz="1200" dirty="0"/>
          </a:br>
          <a:endParaRPr lang="en-US" sz="1200" dirty="0"/>
        </a:p>
      </dgm:t>
    </dgm:pt>
    <dgm:pt modelId="{E38762F3-D6A3-4F18-9C8C-AE5FC4A848AB}" type="parTrans" cxnId="{30157FD3-EE0C-4A14-8C4E-8C0E18EB2820}">
      <dgm:prSet/>
      <dgm:spPr/>
      <dgm:t>
        <a:bodyPr/>
        <a:lstStyle/>
        <a:p>
          <a:endParaRPr lang="en-US"/>
        </a:p>
      </dgm:t>
    </dgm:pt>
    <dgm:pt modelId="{5518FD2F-2D5E-4326-874C-D2134E147857}" type="sibTrans" cxnId="{30157FD3-EE0C-4A14-8C4E-8C0E18EB2820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A3DC4AD5-A935-40ED-85BB-F93471240F66}">
      <dgm:prSet custT="1"/>
      <dgm:spPr/>
      <dgm:t>
        <a:bodyPr/>
        <a:lstStyle/>
        <a:p>
          <a:r>
            <a:rPr lang="ru-RU" sz="1200" dirty="0"/>
            <a:t>3. Оси диаграммы: Определите оси диаграммы. </a:t>
          </a:r>
          <a:endParaRPr lang="en-US" sz="1200" dirty="0"/>
        </a:p>
      </dgm:t>
    </dgm:pt>
    <dgm:pt modelId="{B13275CD-8A1E-4ED2-82FA-33ED993D5559}" type="parTrans" cxnId="{EA9862F9-D66B-4829-96BF-7E0B20BAA86F}">
      <dgm:prSet/>
      <dgm:spPr/>
      <dgm:t>
        <a:bodyPr/>
        <a:lstStyle/>
        <a:p>
          <a:endParaRPr lang="en-US"/>
        </a:p>
      </dgm:t>
    </dgm:pt>
    <dgm:pt modelId="{1EBB0B86-6A80-4121-8092-822BB5952823}" type="sibTrans" cxnId="{EA9862F9-D66B-4829-96BF-7E0B20BAA86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8FECA5A-F2ED-4549-8261-FAE5DF20B471}">
      <dgm:prSet custT="1"/>
      <dgm:spPr/>
      <dgm:t>
        <a:bodyPr/>
        <a:lstStyle/>
        <a:p>
          <a:r>
            <a:rPr lang="ru-RU" sz="1200"/>
            <a:t>4. Масштабирование осей Используйте равномерные интервалы, чтобы облегчить сравнение данных.</a:t>
          </a:r>
          <a:br>
            <a:rPr lang="ru-RU" sz="1200"/>
          </a:br>
          <a:endParaRPr lang="en-US" sz="1200"/>
        </a:p>
      </dgm:t>
    </dgm:pt>
    <dgm:pt modelId="{847EBC36-7495-4DB0-81CA-F42F817C8FEA}" type="parTrans" cxnId="{E8F13CFD-DEC9-486D-8FF9-17F108B927DC}">
      <dgm:prSet/>
      <dgm:spPr/>
      <dgm:t>
        <a:bodyPr/>
        <a:lstStyle/>
        <a:p>
          <a:endParaRPr lang="en-US"/>
        </a:p>
      </dgm:t>
    </dgm:pt>
    <dgm:pt modelId="{EBE220F9-B2CD-4CF8-9201-DE32227AE74C}" type="sibTrans" cxnId="{E8F13CFD-DEC9-486D-8FF9-17F108B927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D61C20-FA85-4D90-8A5C-A89FDC1BCDCB}">
      <dgm:prSet custT="1"/>
      <dgm:spPr/>
      <dgm:t>
        <a:bodyPr/>
        <a:lstStyle/>
        <a:p>
          <a:r>
            <a:rPr lang="ru-RU" sz="1200"/>
            <a:t>5. Использование цветов: Используйте разные цвета, чтобы выделить различные категории</a:t>
          </a:r>
          <a:br>
            <a:rPr lang="ru-RU" sz="1200"/>
          </a:br>
          <a:endParaRPr lang="en-US" sz="1200"/>
        </a:p>
      </dgm:t>
    </dgm:pt>
    <dgm:pt modelId="{54F610CA-B152-4231-A681-86B1B32F7385}" type="parTrans" cxnId="{63E0348C-37B0-4CA0-87B7-C06D202A3CEC}">
      <dgm:prSet/>
      <dgm:spPr/>
      <dgm:t>
        <a:bodyPr/>
        <a:lstStyle/>
        <a:p>
          <a:endParaRPr lang="en-US"/>
        </a:p>
      </dgm:t>
    </dgm:pt>
    <dgm:pt modelId="{D803A0F9-6900-4160-A569-171D10437314}" type="sibTrans" cxnId="{63E0348C-37B0-4CA0-87B7-C06D202A3CE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516B16B-BF06-40B7-8CD0-2C1089DD4A34}">
      <dgm:prSet custT="1"/>
      <dgm:spPr/>
      <dgm:t>
        <a:bodyPr/>
        <a:lstStyle/>
        <a:p>
          <a:r>
            <a:rPr lang="ru-RU" sz="1200" dirty="0"/>
            <a:t>6. Добавление заголовков и подписей: Не забудьте добавить заголовок диаграммы, а также подписи к осям</a:t>
          </a:r>
          <a:endParaRPr lang="en-US" sz="1200" dirty="0"/>
        </a:p>
      </dgm:t>
    </dgm:pt>
    <dgm:pt modelId="{36D3DB69-B2E5-465B-8CF0-F7A424CFF865}" type="parTrans" cxnId="{B6366FF8-EA9A-4386-8376-DA2667BC250E}">
      <dgm:prSet/>
      <dgm:spPr/>
      <dgm:t>
        <a:bodyPr/>
        <a:lstStyle/>
        <a:p>
          <a:endParaRPr lang="en-US"/>
        </a:p>
      </dgm:t>
    </dgm:pt>
    <dgm:pt modelId="{912E3949-6674-4EF3-9A0A-8953C356C973}" type="sibTrans" cxnId="{B6366FF8-EA9A-4386-8376-DA2667BC250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0BA2770-6BD8-4214-81C6-846DE281844B}">
      <dgm:prSet custT="1"/>
      <dgm:spPr/>
      <dgm:t>
        <a:bodyPr/>
        <a:lstStyle/>
        <a:p>
          <a:r>
            <a:rPr lang="ru-RU" sz="1200" dirty="0"/>
            <a:t>7. Интерпретация данных: После построения диаграммы, убедитесь, что вы можете правильно интерпретировать данные.</a:t>
          </a:r>
          <a:endParaRPr lang="en-US" sz="1200" dirty="0"/>
        </a:p>
      </dgm:t>
    </dgm:pt>
    <dgm:pt modelId="{A18CE5F9-8797-4CEA-A5DC-AD5C81D6B772}" type="parTrans" cxnId="{C38B112E-0732-4B04-BD15-A37600540C52}">
      <dgm:prSet/>
      <dgm:spPr/>
      <dgm:t>
        <a:bodyPr/>
        <a:lstStyle/>
        <a:p>
          <a:endParaRPr lang="en-US"/>
        </a:p>
      </dgm:t>
    </dgm:pt>
    <dgm:pt modelId="{8B2E4293-B890-4765-878F-D9CDFC1712EB}" type="sibTrans" cxnId="{C38B112E-0732-4B04-BD15-A37600540C5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AB4B9957-671C-044A-ADE2-E4583B89E95A}" type="pres">
      <dgm:prSet presAssocID="{C83F1169-2674-411F-9855-846153FCDFAD}" presName="linearFlow" presStyleCnt="0">
        <dgm:presLayoutVars>
          <dgm:dir/>
          <dgm:animLvl val="lvl"/>
          <dgm:resizeHandles val="exact"/>
        </dgm:presLayoutVars>
      </dgm:prSet>
      <dgm:spPr/>
    </dgm:pt>
    <dgm:pt modelId="{C5D2A459-F294-8D4E-917C-23B845ABE728}" type="pres">
      <dgm:prSet presAssocID="{2F395814-53F4-4F82-BBC5-AABB18F8B87F}" presName="compositeNode" presStyleCnt="0"/>
      <dgm:spPr/>
    </dgm:pt>
    <dgm:pt modelId="{78F69721-5A75-924D-9D18-DECA86E15B0C}" type="pres">
      <dgm:prSet presAssocID="{2F395814-53F4-4F82-BBC5-AABB18F8B8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007289A-CD4E-2249-B379-F43519F4FCBA}" type="pres">
      <dgm:prSet presAssocID="{2F395814-53F4-4F82-BBC5-AABB18F8B87F}" presName="parSh" presStyleCnt="0"/>
      <dgm:spPr/>
    </dgm:pt>
    <dgm:pt modelId="{AA0BA200-7426-3A4D-8D52-F2C332B59958}" type="pres">
      <dgm:prSet presAssocID="{2F395814-53F4-4F82-BBC5-AABB18F8B87F}" presName="lineNode" presStyleLbl="alignAccFollowNode1" presStyleIdx="0" presStyleCnt="21"/>
      <dgm:spPr/>
    </dgm:pt>
    <dgm:pt modelId="{BF6AA16F-BC8A-A34E-B4B2-7337F7F6B96B}" type="pres">
      <dgm:prSet presAssocID="{2F395814-53F4-4F82-BBC5-AABB18F8B87F}" presName="lineArrowNode" presStyleLbl="alignAccFollowNode1" presStyleIdx="1" presStyleCnt="21"/>
      <dgm:spPr/>
    </dgm:pt>
    <dgm:pt modelId="{449B20B7-3550-4543-ACBE-E79AF7B7F6CB}" type="pres">
      <dgm:prSet presAssocID="{D5F1C5A2-D86A-4A5C-9224-9FD761EFB2C2}" presName="sibTransNodeCircle" presStyleLbl="alignNode1" presStyleIdx="0" presStyleCnt="7">
        <dgm:presLayoutVars>
          <dgm:chMax val="0"/>
          <dgm:bulletEnabled/>
        </dgm:presLayoutVars>
      </dgm:prSet>
      <dgm:spPr/>
    </dgm:pt>
    <dgm:pt modelId="{5D6DB4C9-D797-0D4B-A2D0-230CA3074BB6}" type="pres">
      <dgm:prSet presAssocID="{D5F1C5A2-D86A-4A5C-9224-9FD761EFB2C2}" presName="spacerBetweenCircleAndCallout" presStyleCnt="0">
        <dgm:presLayoutVars/>
      </dgm:prSet>
      <dgm:spPr/>
    </dgm:pt>
    <dgm:pt modelId="{CF52EEF1-F90F-EA4D-AAC4-A004CA71951F}" type="pres">
      <dgm:prSet presAssocID="{2F395814-53F4-4F82-BBC5-AABB18F8B87F}" presName="nodeText" presStyleLbl="alignAccFollowNode1" presStyleIdx="2" presStyleCnt="21">
        <dgm:presLayoutVars>
          <dgm:bulletEnabled val="1"/>
        </dgm:presLayoutVars>
      </dgm:prSet>
      <dgm:spPr/>
    </dgm:pt>
    <dgm:pt modelId="{80206364-F92E-964C-AEB9-47F6A64DBE9D}" type="pres">
      <dgm:prSet presAssocID="{D5F1C5A2-D86A-4A5C-9224-9FD761EFB2C2}" presName="sibTransComposite" presStyleCnt="0"/>
      <dgm:spPr/>
    </dgm:pt>
    <dgm:pt modelId="{2AF72E7E-5AB6-DC4C-AF78-838DD3985D8F}" type="pres">
      <dgm:prSet presAssocID="{4ED727A0-9119-4ABE-B884-DB88D5E27052}" presName="compositeNode" presStyleCnt="0"/>
      <dgm:spPr/>
    </dgm:pt>
    <dgm:pt modelId="{C31E4576-9033-4446-BF02-FC6657AECD8B}" type="pres">
      <dgm:prSet presAssocID="{4ED727A0-9119-4ABE-B884-DB88D5E2705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0C77A51-39F6-EB43-AFDE-4A4CAF8764C5}" type="pres">
      <dgm:prSet presAssocID="{4ED727A0-9119-4ABE-B884-DB88D5E27052}" presName="parSh" presStyleCnt="0"/>
      <dgm:spPr/>
    </dgm:pt>
    <dgm:pt modelId="{8E018C8C-7E6F-794D-8B74-33AC34A62DA8}" type="pres">
      <dgm:prSet presAssocID="{4ED727A0-9119-4ABE-B884-DB88D5E27052}" presName="lineNode" presStyleLbl="alignAccFollowNode1" presStyleIdx="3" presStyleCnt="21"/>
      <dgm:spPr/>
    </dgm:pt>
    <dgm:pt modelId="{1D232BA7-4A69-C344-AE04-B74371654A92}" type="pres">
      <dgm:prSet presAssocID="{4ED727A0-9119-4ABE-B884-DB88D5E27052}" presName="lineArrowNode" presStyleLbl="alignAccFollowNode1" presStyleIdx="4" presStyleCnt="21"/>
      <dgm:spPr/>
    </dgm:pt>
    <dgm:pt modelId="{31BDEA7F-E5E0-2C40-8E69-4A3F2B603127}" type="pres">
      <dgm:prSet presAssocID="{5518FD2F-2D5E-4326-874C-D2134E147857}" presName="sibTransNodeCircle" presStyleLbl="alignNode1" presStyleIdx="1" presStyleCnt="7">
        <dgm:presLayoutVars>
          <dgm:chMax val="0"/>
          <dgm:bulletEnabled/>
        </dgm:presLayoutVars>
      </dgm:prSet>
      <dgm:spPr/>
    </dgm:pt>
    <dgm:pt modelId="{E3F48821-0248-6347-99E5-5DCC5EDDC266}" type="pres">
      <dgm:prSet presAssocID="{5518FD2F-2D5E-4326-874C-D2134E147857}" presName="spacerBetweenCircleAndCallout" presStyleCnt="0">
        <dgm:presLayoutVars/>
      </dgm:prSet>
      <dgm:spPr/>
    </dgm:pt>
    <dgm:pt modelId="{A3E40F4A-A0BB-D64A-A640-312E07C8B003}" type="pres">
      <dgm:prSet presAssocID="{4ED727A0-9119-4ABE-B884-DB88D5E27052}" presName="nodeText" presStyleLbl="alignAccFollowNode1" presStyleIdx="5" presStyleCnt="21">
        <dgm:presLayoutVars>
          <dgm:bulletEnabled val="1"/>
        </dgm:presLayoutVars>
      </dgm:prSet>
      <dgm:spPr/>
    </dgm:pt>
    <dgm:pt modelId="{9EC79C7A-0C21-674C-A603-F67F33DB193F}" type="pres">
      <dgm:prSet presAssocID="{5518FD2F-2D5E-4326-874C-D2134E147857}" presName="sibTransComposite" presStyleCnt="0"/>
      <dgm:spPr/>
    </dgm:pt>
    <dgm:pt modelId="{F23C8BC2-DAB4-AB43-A6C3-02759A0AD5A0}" type="pres">
      <dgm:prSet presAssocID="{A3DC4AD5-A935-40ED-85BB-F93471240F66}" presName="compositeNode" presStyleCnt="0"/>
      <dgm:spPr/>
    </dgm:pt>
    <dgm:pt modelId="{82DD5989-E579-6342-9C27-570ED4BA308B}" type="pres">
      <dgm:prSet presAssocID="{A3DC4AD5-A935-40ED-85BB-F93471240F6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13AEBF1-5343-664D-8185-A16E79381C50}" type="pres">
      <dgm:prSet presAssocID="{A3DC4AD5-A935-40ED-85BB-F93471240F66}" presName="parSh" presStyleCnt="0"/>
      <dgm:spPr/>
    </dgm:pt>
    <dgm:pt modelId="{A2105E28-2CFE-2646-BEF4-A8EF9E8CD6DD}" type="pres">
      <dgm:prSet presAssocID="{A3DC4AD5-A935-40ED-85BB-F93471240F66}" presName="lineNode" presStyleLbl="alignAccFollowNode1" presStyleIdx="6" presStyleCnt="21"/>
      <dgm:spPr/>
    </dgm:pt>
    <dgm:pt modelId="{EA10D4A8-42CF-7B48-8AAA-2AD64762D523}" type="pres">
      <dgm:prSet presAssocID="{A3DC4AD5-A935-40ED-85BB-F93471240F66}" presName="lineArrowNode" presStyleLbl="alignAccFollowNode1" presStyleIdx="7" presStyleCnt="21"/>
      <dgm:spPr/>
    </dgm:pt>
    <dgm:pt modelId="{05CEAD42-B108-6A49-A7B2-965CC7C9F393}" type="pres">
      <dgm:prSet presAssocID="{1EBB0B86-6A80-4121-8092-822BB5952823}" presName="sibTransNodeCircle" presStyleLbl="alignNode1" presStyleIdx="2" presStyleCnt="7">
        <dgm:presLayoutVars>
          <dgm:chMax val="0"/>
          <dgm:bulletEnabled/>
        </dgm:presLayoutVars>
      </dgm:prSet>
      <dgm:spPr/>
    </dgm:pt>
    <dgm:pt modelId="{311C53AF-95F6-9242-ABC8-35ACF5A67817}" type="pres">
      <dgm:prSet presAssocID="{1EBB0B86-6A80-4121-8092-822BB5952823}" presName="spacerBetweenCircleAndCallout" presStyleCnt="0">
        <dgm:presLayoutVars/>
      </dgm:prSet>
      <dgm:spPr/>
    </dgm:pt>
    <dgm:pt modelId="{970FD6A3-CC31-D347-AD25-A40AFFC11653}" type="pres">
      <dgm:prSet presAssocID="{A3DC4AD5-A935-40ED-85BB-F93471240F66}" presName="nodeText" presStyleLbl="alignAccFollowNode1" presStyleIdx="8" presStyleCnt="21">
        <dgm:presLayoutVars>
          <dgm:bulletEnabled val="1"/>
        </dgm:presLayoutVars>
      </dgm:prSet>
      <dgm:spPr/>
    </dgm:pt>
    <dgm:pt modelId="{C94D032E-AB58-B142-B90F-42387984CF17}" type="pres">
      <dgm:prSet presAssocID="{1EBB0B86-6A80-4121-8092-822BB5952823}" presName="sibTransComposite" presStyleCnt="0"/>
      <dgm:spPr/>
    </dgm:pt>
    <dgm:pt modelId="{0339CD92-D8F5-6845-8237-95A9769BDF72}" type="pres">
      <dgm:prSet presAssocID="{28FECA5A-F2ED-4549-8261-FAE5DF20B471}" presName="compositeNode" presStyleCnt="0"/>
      <dgm:spPr/>
    </dgm:pt>
    <dgm:pt modelId="{392E46A8-3556-DE42-9311-6A2577DC4936}" type="pres">
      <dgm:prSet presAssocID="{28FECA5A-F2ED-4549-8261-FAE5DF20B47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3523C9-2099-E94B-9671-EECE7EE69795}" type="pres">
      <dgm:prSet presAssocID="{28FECA5A-F2ED-4549-8261-FAE5DF20B471}" presName="parSh" presStyleCnt="0"/>
      <dgm:spPr/>
    </dgm:pt>
    <dgm:pt modelId="{757662C6-6F59-BB4D-B09C-ADB610CBB1A0}" type="pres">
      <dgm:prSet presAssocID="{28FECA5A-F2ED-4549-8261-FAE5DF20B471}" presName="lineNode" presStyleLbl="alignAccFollowNode1" presStyleIdx="9" presStyleCnt="21"/>
      <dgm:spPr/>
    </dgm:pt>
    <dgm:pt modelId="{487E80DB-5B79-CA4B-B326-72C5892D039A}" type="pres">
      <dgm:prSet presAssocID="{28FECA5A-F2ED-4549-8261-FAE5DF20B471}" presName="lineArrowNode" presStyleLbl="alignAccFollowNode1" presStyleIdx="10" presStyleCnt="21"/>
      <dgm:spPr/>
    </dgm:pt>
    <dgm:pt modelId="{BA3DFDFE-0E09-714F-93CE-6F3B01A695E8}" type="pres">
      <dgm:prSet presAssocID="{EBE220F9-B2CD-4CF8-9201-DE32227AE74C}" presName="sibTransNodeCircle" presStyleLbl="alignNode1" presStyleIdx="3" presStyleCnt="7">
        <dgm:presLayoutVars>
          <dgm:chMax val="0"/>
          <dgm:bulletEnabled/>
        </dgm:presLayoutVars>
      </dgm:prSet>
      <dgm:spPr/>
    </dgm:pt>
    <dgm:pt modelId="{583F4017-BC1A-CE49-B59F-54CCA465FCD0}" type="pres">
      <dgm:prSet presAssocID="{EBE220F9-B2CD-4CF8-9201-DE32227AE74C}" presName="spacerBetweenCircleAndCallout" presStyleCnt="0">
        <dgm:presLayoutVars/>
      </dgm:prSet>
      <dgm:spPr/>
    </dgm:pt>
    <dgm:pt modelId="{0559A6E8-04B7-184E-AFE6-E721D9CB3892}" type="pres">
      <dgm:prSet presAssocID="{28FECA5A-F2ED-4549-8261-FAE5DF20B471}" presName="nodeText" presStyleLbl="alignAccFollowNode1" presStyleIdx="11" presStyleCnt="21">
        <dgm:presLayoutVars>
          <dgm:bulletEnabled val="1"/>
        </dgm:presLayoutVars>
      </dgm:prSet>
      <dgm:spPr/>
    </dgm:pt>
    <dgm:pt modelId="{8614684D-1F80-D848-AD0A-C3488688A840}" type="pres">
      <dgm:prSet presAssocID="{EBE220F9-B2CD-4CF8-9201-DE32227AE74C}" presName="sibTransComposite" presStyleCnt="0"/>
      <dgm:spPr/>
    </dgm:pt>
    <dgm:pt modelId="{330E4F0A-D435-5B42-81A9-42E9776A0000}" type="pres">
      <dgm:prSet presAssocID="{A2D61C20-FA85-4D90-8A5C-A89FDC1BCDCB}" presName="compositeNode" presStyleCnt="0"/>
      <dgm:spPr/>
    </dgm:pt>
    <dgm:pt modelId="{B14E9EF1-E013-9F4A-B441-F507AF561DAB}" type="pres">
      <dgm:prSet presAssocID="{A2D61C20-FA85-4D90-8A5C-A89FDC1BCD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0A78D8-EB4A-4142-B4A7-6EA5499B4CA5}" type="pres">
      <dgm:prSet presAssocID="{A2D61C20-FA85-4D90-8A5C-A89FDC1BCDCB}" presName="parSh" presStyleCnt="0"/>
      <dgm:spPr/>
    </dgm:pt>
    <dgm:pt modelId="{30B478EB-4E6B-8144-B5BB-9927A3314398}" type="pres">
      <dgm:prSet presAssocID="{A2D61C20-FA85-4D90-8A5C-A89FDC1BCDCB}" presName="lineNode" presStyleLbl="alignAccFollowNode1" presStyleIdx="12" presStyleCnt="21"/>
      <dgm:spPr/>
    </dgm:pt>
    <dgm:pt modelId="{BEF7F636-397E-7948-9D7E-0781C21E19E5}" type="pres">
      <dgm:prSet presAssocID="{A2D61C20-FA85-4D90-8A5C-A89FDC1BCDCB}" presName="lineArrowNode" presStyleLbl="alignAccFollowNode1" presStyleIdx="13" presStyleCnt="21"/>
      <dgm:spPr/>
    </dgm:pt>
    <dgm:pt modelId="{D1A02687-EBDA-C74C-85FB-9B7824ABCA30}" type="pres">
      <dgm:prSet presAssocID="{D803A0F9-6900-4160-A569-171D10437314}" presName="sibTransNodeCircle" presStyleLbl="alignNode1" presStyleIdx="4" presStyleCnt="7">
        <dgm:presLayoutVars>
          <dgm:chMax val="0"/>
          <dgm:bulletEnabled/>
        </dgm:presLayoutVars>
      </dgm:prSet>
      <dgm:spPr/>
    </dgm:pt>
    <dgm:pt modelId="{E0537223-3776-DC4E-A74A-31EF756AC228}" type="pres">
      <dgm:prSet presAssocID="{D803A0F9-6900-4160-A569-171D10437314}" presName="spacerBetweenCircleAndCallout" presStyleCnt="0">
        <dgm:presLayoutVars/>
      </dgm:prSet>
      <dgm:spPr/>
    </dgm:pt>
    <dgm:pt modelId="{687577BE-E117-3742-974C-FCAB8560994D}" type="pres">
      <dgm:prSet presAssocID="{A2D61C20-FA85-4D90-8A5C-A89FDC1BCDCB}" presName="nodeText" presStyleLbl="alignAccFollowNode1" presStyleIdx="14" presStyleCnt="21">
        <dgm:presLayoutVars>
          <dgm:bulletEnabled val="1"/>
        </dgm:presLayoutVars>
      </dgm:prSet>
      <dgm:spPr/>
    </dgm:pt>
    <dgm:pt modelId="{54713AEF-DA97-4F41-9D57-991614CD45B5}" type="pres">
      <dgm:prSet presAssocID="{D803A0F9-6900-4160-A569-171D10437314}" presName="sibTransComposite" presStyleCnt="0"/>
      <dgm:spPr/>
    </dgm:pt>
    <dgm:pt modelId="{C55963C8-BAB6-EE45-80FF-5C5121D48D31}" type="pres">
      <dgm:prSet presAssocID="{B516B16B-BF06-40B7-8CD0-2C1089DD4A34}" presName="compositeNode" presStyleCnt="0"/>
      <dgm:spPr/>
    </dgm:pt>
    <dgm:pt modelId="{C365D7A6-8546-6746-B1DE-A6A1BC142CD0}" type="pres">
      <dgm:prSet presAssocID="{B516B16B-BF06-40B7-8CD0-2C1089DD4A3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ED196E-1E3A-EE4E-B189-905253F527AC}" type="pres">
      <dgm:prSet presAssocID="{B516B16B-BF06-40B7-8CD0-2C1089DD4A34}" presName="parSh" presStyleCnt="0"/>
      <dgm:spPr/>
    </dgm:pt>
    <dgm:pt modelId="{1ED78391-C9D4-E147-8AEF-8A3271386A94}" type="pres">
      <dgm:prSet presAssocID="{B516B16B-BF06-40B7-8CD0-2C1089DD4A34}" presName="lineNode" presStyleLbl="alignAccFollowNode1" presStyleIdx="15" presStyleCnt="21"/>
      <dgm:spPr/>
    </dgm:pt>
    <dgm:pt modelId="{48228E04-7060-EB42-B638-CE79C1E45872}" type="pres">
      <dgm:prSet presAssocID="{B516B16B-BF06-40B7-8CD0-2C1089DD4A34}" presName="lineArrowNode" presStyleLbl="alignAccFollowNode1" presStyleIdx="16" presStyleCnt="21"/>
      <dgm:spPr/>
    </dgm:pt>
    <dgm:pt modelId="{52C067AD-8099-524F-ADDC-80E1CC93358D}" type="pres">
      <dgm:prSet presAssocID="{912E3949-6674-4EF3-9A0A-8953C356C973}" presName="sibTransNodeCircle" presStyleLbl="alignNode1" presStyleIdx="5" presStyleCnt="7">
        <dgm:presLayoutVars>
          <dgm:chMax val="0"/>
          <dgm:bulletEnabled/>
        </dgm:presLayoutVars>
      </dgm:prSet>
      <dgm:spPr/>
    </dgm:pt>
    <dgm:pt modelId="{9FD59F14-FA39-AB4D-BE8A-5E817B035F50}" type="pres">
      <dgm:prSet presAssocID="{912E3949-6674-4EF3-9A0A-8953C356C973}" presName="spacerBetweenCircleAndCallout" presStyleCnt="0">
        <dgm:presLayoutVars/>
      </dgm:prSet>
      <dgm:spPr/>
    </dgm:pt>
    <dgm:pt modelId="{EF01DC88-1FF9-D14E-83D6-09CAA2FE0B43}" type="pres">
      <dgm:prSet presAssocID="{B516B16B-BF06-40B7-8CD0-2C1089DD4A34}" presName="nodeText" presStyleLbl="alignAccFollowNode1" presStyleIdx="17" presStyleCnt="21">
        <dgm:presLayoutVars>
          <dgm:bulletEnabled val="1"/>
        </dgm:presLayoutVars>
      </dgm:prSet>
      <dgm:spPr/>
    </dgm:pt>
    <dgm:pt modelId="{CAEF5B55-1DA2-0749-8389-919C3361B2FB}" type="pres">
      <dgm:prSet presAssocID="{912E3949-6674-4EF3-9A0A-8953C356C973}" presName="sibTransComposite" presStyleCnt="0"/>
      <dgm:spPr/>
    </dgm:pt>
    <dgm:pt modelId="{3EDED325-5D5E-584F-9C46-E8F6EE6A65A4}" type="pres">
      <dgm:prSet presAssocID="{90BA2770-6BD8-4214-81C6-846DE281844B}" presName="compositeNode" presStyleCnt="0"/>
      <dgm:spPr/>
    </dgm:pt>
    <dgm:pt modelId="{C3974033-FCC4-2149-85DC-07CB40982700}" type="pres">
      <dgm:prSet presAssocID="{90BA2770-6BD8-4214-81C6-846DE281844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61461FB-8E50-B744-888A-7D900617DAD2}" type="pres">
      <dgm:prSet presAssocID="{90BA2770-6BD8-4214-81C6-846DE281844B}" presName="parSh" presStyleCnt="0"/>
      <dgm:spPr/>
    </dgm:pt>
    <dgm:pt modelId="{F3582447-7CE8-B24D-BA26-D902A806D245}" type="pres">
      <dgm:prSet presAssocID="{90BA2770-6BD8-4214-81C6-846DE281844B}" presName="lineNode" presStyleLbl="alignAccFollowNode1" presStyleIdx="18" presStyleCnt="21"/>
      <dgm:spPr/>
    </dgm:pt>
    <dgm:pt modelId="{0F3EB849-4B9E-1F45-8CBD-A561E086A57B}" type="pres">
      <dgm:prSet presAssocID="{90BA2770-6BD8-4214-81C6-846DE281844B}" presName="lineArrowNode" presStyleLbl="alignAccFollowNode1" presStyleIdx="19" presStyleCnt="21"/>
      <dgm:spPr/>
    </dgm:pt>
    <dgm:pt modelId="{58FE77E3-7C52-A94B-96A6-A6CB0CFD0E56}" type="pres">
      <dgm:prSet presAssocID="{8B2E4293-B890-4765-878F-D9CDFC1712EB}" presName="sibTransNodeCircle" presStyleLbl="alignNode1" presStyleIdx="6" presStyleCnt="7">
        <dgm:presLayoutVars>
          <dgm:chMax val="0"/>
          <dgm:bulletEnabled/>
        </dgm:presLayoutVars>
      </dgm:prSet>
      <dgm:spPr/>
    </dgm:pt>
    <dgm:pt modelId="{432943AE-0F8F-504D-A40F-E373347A2ED8}" type="pres">
      <dgm:prSet presAssocID="{8B2E4293-B890-4765-878F-D9CDFC1712EB}" presName="spacerBetweenCircleAndCallout" presStyleCnt="0">
        <dgm:presLayoutVars/>
      </dgm:prSet>
      <dgm:spPr/>
    </dgm:pt>
    <dgm:pt modelId="{C309A6C5-9AD5-6549-8DAA-69D614FB9D66}" type="pres">
      <dgm:prSet presAssocID="{90BA2770-6BD8-4214-81C6-846DE281844B}" presName="nodeText" presStyleLbl="alignAccFollowNode1" presStyleIdx="20" presStyleCnt="21">
        <dgm:presLayoutVars>
          <dgm:bulletEnabled val="1"/>
        </dgm:presLayoutVars>
      </dgm:prSet>
      <dgm:spPr/>
    </dgm:pt>
  </dgm:ptLst>
  <dgm:cxnLst>
    <dgm:cxn modelId="{0C4AB407-A7E7-4E44-B69C-EFE9A856DA24}" type="presOf" srcId="{C83F1169-2674-411F-9855-846153FCDFAD}" destId="{AB4B9957-671C-044A-ADE2-E4583B89E95A}" srcOrd="0" destOrd="0" presId="urn:microsoft.com/office/officeart/2016/7/layout/LinearArrowProcessNumbered"/>
    <dgm:cxn modelId="{05A31E23-91EB-7F48-91B6-C369796EA480}" type="presOf" srcId="{28FECA5A-F2ED-4549-8261-FAE5DF20B471}" destId="{0559A6E8-04B7-184E-AFE6-E721D9CB3892}" srcOrd="0" destOrd="0" presId="urn:microsoft.com/office/officeart/2016/7/layout/LinearArrowProcessNumbered"/>
    <dgm:cxn modelId="{65AE7C28-59C8-C24E-859D-29256B201F55}" type="presOf" srcId="{5518FD2F-2D5E-4326-874C-D2134E147857}" destId="{31BDEA7F-E5E0-2C40-8E69-4A3F2B603127}" srcOrd="0" destOrd="0" presId="urn:microsoft.com/office/officeart/2016/7/layout/LinearArrowProcessNumbered"/>
    <dgm:cxn modelId="{27045B2B-B29D-D448-878B-8E11E2B7D706}" type="presOf" srcId="{4ED727A0-9119-4ABE-B884-DB88D5E27052}" destId="{A3E40F4A-A0BB-D64A-A640-312E07C8B003}" srcOrd="0" destOrd="0" presId="urn:microsoft.com/office/officeart/2016/7/layout/LinearArrowProcessNumbered"/>
    <dgm:cxn modelId="{C38B112E-0732-4B04-BD15-A37600540C52}" srcId="{C83F1169-2674-411F-9855-846153FCDFAD}" destId="{90BA2770-6BD8-4214-81C6-846DE281844B}" srcOrd="6" destOrd="0" parTransId="{A18CE5F9-8797-4CEA-A5DC-AD5C81D6B772}" sibTransId="{8B2E4293-B890-4765-878F-D9CDFC1712EB}"/>
    <dgm:cxn modelId="{DF909240-42A0-5345-A39B-4689EC6B31D0}" type="presOf" srcId="{A2D61C20-FA85-4D90-8A5C-A89FDC1BCDCB}" destId="{687577BE-E117-3742-974C-FCAB8560994D}" srcOrd="0" destOrd="0" presId="urn:microsoft.com/office/officeart/2016/7/layout/LinearArrowProcessNumbered"/>
    <dgm:cxn modelId="{29972745-3A33-C34D-B4BC-3549E84945A7}" type="presOf" srcId="{D5F1C5A2-D86A-4A5C-9224-9FD761EFB2C2}" destId="{449B20B7-3550-4543-ACBE-E79AF7B7F6CB}" srcOrd="0" destOrd="0" presId="urn:microsoft.com/office/officeart/2016/7/layout/LinearArrowProcessNumbered"/>
    <dgm:cxn modelId="{FF315B6A-5F49-F945-AFE5-43EE497FFBEF}" type="presOf" srcId="{90BA2770-6BD8-4214-81C6-846DE281844B}" destId="{C309A6C5-9AD5-6549-8DAA-69D614FB9D66}" srcOrd="0" destOrd="0" presId="urn:microsoft.com/office/officeart/2016/7/layout/LinearArrowProcessNumbered"/>
    <dgm:cxn modelId="{C810986A-2225-7443-82A5-2695625F5225}" type="presOf" srcId="{1EBB0B86-6A80-4121-8092-822BB5952823}" destId="{05CEAD42-B108-6A49-A7B2-965CC7C9F393}" srcOrd="0" destOrd="0" presId="urn:microsoft.com/office/officeart/2016/7/layout/LinearArrowProcessNumbered"/>
    <dgm:cxn modelId="{6835B56F-A505-8B40-ABD6-0A4A01868739}" type="presOf" srcId="{2F395814-53F4-4F82-BBC5-AABB18F8B87F}" destId="{CF52EEF1-F90F-EA4D-AAC4-A004CA71951F}" srcOrd="0" destOrd="0" presId="urn:microsoft.com/office/officeart/2016/7/layout/LinearArrowProcessNumbered"/>
    <dgm:cxn modelId="{58A80154-8A05-594A-99BC-146E670A5202}" type="presOf" srcId="{B516B16B-BF06-40B7-8CD0-2C1089DD4A34}" destId="{EF01DC88-1FF9-D14E-83D6-09CAA2FE0B43}" srcOrd="0" destOrd="0" presId="urn:microsoft.com/office/officeart/2016/7/layout/LinearArrowProcessNumbered"/>
    <dgm:cxn modelId="{63E0348C-37B0-4CA0-87B7-C06D202A3CEC}" srcId="{C83F1169-2674-411F-9855-846153FCDFAD}" destId="{A2D61C20-FA85-4D90-8A5C-A89FDC1BCDCB}" srcOrd="4" destOrd="0" parTransId="{54F610CA-B152-4231-A681-86B1B32F7385}" sibTransId="{D803A0F9-6900-4160-A569-171D10437314}"/>
    <dgm:cxn modelId="{4D6C378E-787A-4338-9BB4-6E991992EECA}" srcId="{C83F1169-2674-411F-9855-846153FCDFAD}" destId="{2F395814-53F4-4F82-BBC5-AABB18F8B87F}" srcOrd="0" destOrd="0" parTransId="{15AAE8E6-EB11-432C-ADCA-98B92D942D2C}" sibTransId="{D5F1C5A2-D86A-4A5C-9224-9FD761EFB2C2}"/>
    <dgm:cxn modelId="{F2A4D89D-8785-B543-95FF-633277EC1DF1}" type="presOf" srcId="{912E3949-6674-4EF3-9A0A-8953C356C973}" destId="{52C067AD-8099-524F-ADDC-80E1CC93358D}" srcOrd="0" destOrd="0" presId="urn:microsoft.com/office/officeart/2016/7/layout/LinearArrowProcessNumbered"/>
    <dgm:cxn modelId="{A4F00A9F-023F-BB4C-A6A0-9430F8B14F6C}" type="presOf" srcId="{A3DC4AD5-A935-40ED-85BB-F93471240F66}" destId="{970FD6A3-CC31-D347-AD25-A40AFFC11653}" srcOrd="0" destOrd="0" presId="urn:microsoft.com/office/officeart/2016/7/layout/LinearArrowProcessNumbered"/>
    <dgm:cxn modelId="{30157FD3-EE0C-4A14-8C4E-8C0E18EB2820}" srcId="{C83F1169-2674-411F-9855-846153FCDFAD}" destId="{4ED727A0-9119-4ABE-B884-DB88D5E27052}" srcOrd="1" destOrd="0" parTransId="{E38762F3-D6A3-4F18-9C8C-AE5FC4A848AB}" sibTransId="{5518FD2F-2D5E-4326-874C-D2134E147857}"/>
    <dgm:cxn modelId="{176A02DD-5E6B-AA41-A002-93310FF93BFA}" type="presOf" srcId="{8B2E4293-B890-4765-878F-D9CDFC1712EB}" destId="{58FE77E3-7C52-A94B-96A6-A6CB0CFD0E56}" srcOrd="0" destOrd="0" presId="urn:microsoft.com/office/officeart/2016/7/layout/LinearArrowProcessNumbered"/>
    <dgm:cxn modelId="{C739D2F3-0728-AB41-9B05-40A20CC2D66D}" type="presOf" srcId="{EBE220F9-B2CD-4CF8-9201-DE32227AE74C}" destId="{BA3DFDFE-0E09-714F-93CE-6F3B01A695E8}" srcOrd="0" destOrd="0" presId="urn:microsoft.com/office/officeart/2016/7/layout/LinearArrowProcessNumbered"/>
    <dgm:cxn modelId="{B6366FF8-EA9A-4386-8376-DA2667BC250E}" srcId="{C83F1169-2674-411F-9855-846153FCDFAD}" destId="{B516B16B-BF06-40B7-8CD0-2C1089DD4A34}" srcOrd="5" destOrd="0" parTransId="{36D3DB69-B2E5-465B-8CF0-F7A424CFF865}" sibTransId="{912E3949-6674-4EF3-9A0A-8953C356C973}"/>
    <dgm:cxn modelId="{EA9862F9-D66B-4829-96BF-7E0B20BAA86F}" srcId="{C83F1169-2674-411F-9855-846153FCDFAD}" destId="{A3DC4AD5-A935-40ED-85BB-F93471240F66}" srcOrd="2" destOrd="0" parTransId="{B13275CD-8A1E-4ED2-82FA-33ED993D5559}" sibTransId="{1EBB0B86-6A80-4121-8092-822BB5952823}"/>
    <dgm:cxn modelId="{748342FC-BC90-5641-A82D-32C0FC5E7F02}" type="presOf" srcId="{D803A0F9-6900-4160-A569-171D10437314}" destId="{D1A02687-EBDA-C74C-85FB-9B7824ABCA30}" srcOrd="0" destOrd="0" presId="urn:microsoft.com/office/officeart/2016/7/layout/LinearArrowProcessNumbered"/>
    <dgm:cxn modelId="{E8F13CFD-DEC9-486D-8FF9-17F108B927DC}" srcId="{C83F1169-2674-411F-9855-846153FCDFAD}" destId="{28FECA5A-F2ED-4549-8261-FAE5DF20B471}" srcOrd="3" destOrd="0" parTransId="{847EBC36-7495-4DB0-81CA-F42F817C8FEA}" sibTransId="{EBE220F9-B2CD-4CF8-9201-DE32227AE74C}"/>
    <dgm:cxn modelId="{99573EB9-1D41-3847-A6C2-16395537C0D8}" type="presParOf" srcId="{AB4B9957-671C-044A-ADE2-E4583B89E95A}" destId="{C5D2A459-F294-8D4E-917C-23B845ABE728}" srcOrd="0" destOrd="0" presId="urn:microsoft.com/office/officeart/2016/7/layout/LinearArrowProcessNumbered"/>
    <dgm:cxn modelId="{98016B96-72A5-4441-9EE8-D4D684BD4B2E}" type="presParOf" srcId="{C5D2A459-F294-8D4E-917C-23B845ABE728}" destId="{78F69721-5A75-924D-9D18-DECA86E15B0C}" srcOrd="0" destOrd="0" presId="urn:microsoft.com/office/officeart/2016/7/layout/LinearArrowProcessNumbered"/>
    <dgm:cxn modelId="{81618F99-F559-0A44-B3F9-E4DDC5686E2D}" type="presParOf" srcId="{C5D2A459-F294-8D4E-917C-23B845ABE728}" destId="{D007289A-CD4E-2249-B379-F43519F4FCBA}" srcOrd="1" destOrd="0" presId="urn:microsoft.com/office/officeart/2016/7/layout/LinearArrowProcessNumbered"/>
    <dgm:cxn modelId="{E7CDC382-497D-BE4E-B128-69049B1BA5DC}" type="presParOf" srcId="{D007289A-CD4E-2249-B379-F43519F4FCBA}" destId="{AA0BA200-7426-3A4D-8D52-F2C332B59958}" srcOrd="0" destOrd="0" presId="urn:microsoft.com/office/officeart/2016/7/layout/LinearArrowProcessNumbered"/>
    <dgm:cxn modelId="{8483DC18-A170-924D-891B-A6713D2A26E0}" type="presParOf" srcId="{D007289A-CD4E-2249-B379-F43519F4FCBA}" destId="{BF6AA16F-BC8A-A34E-B4B2-7337F7F6B96B}" srcOrd="1" destOrd="0" presId="urn:microsoft.com/office/officeart/2016/7/layout/LinearArrowProcessNumbered"/>
    <dgm:cxn modelId="{265CA963-9F35-C442-9DA7-B7741EC84BD8}" type="presParOf" srcId="{D007289A-CD4E-2249-B379-F43519F4FCBA}" destId="{449B20B7-3550-4543-ACBE-E79AF7B7F6CB}" srcOrd="2" destOrd="0" presId="urn:microsoft.com/office/officeart/2016/7/layout/LinearArrowProcessNumbered"/>
    <dgm:cxn modelId="{325DDFD2-5401-8B4A-A847-A901E71A1A16}" type="presParOf" srcId="{D007289A-CD4E-2249-B379-F43519F4FCBA}" destId="{5D6DB4C9-D797-0D4B-A2D0-230CA3074BB6}" srcOrd="3" destOrd="0" presId="urn:microsoft.com/office/officeart/2016/7/layout/LinearArrowProcessNumbered"/>
    <dgm:cxn modelId="{7C94D75C-4DEA-004D-8FE7-969AA5044FD6}" type="presParOf" srcId="{C5D2A459-F294-8D4E-917C-23B845ABE728}" destId="{CF52EEF1-F90F-EA4D-AAC4-A004CA71951F}" srcOrd="2" destOrd="0" presId="urn:microsoft.com/office/officeart/2016/7/layout/LinearArrowProcessNumbered"/>
    <dgm:cxn modelId="{4EC332F1-3965-B745-B50A-36CC98385771}" type="presParOf" srcId="{AB4B9957-671C-044A-ADE2-E4583B89E95A}" destId="{80206364-F92E-964C-AEB9-47F6A64DBE9D}" srcOrd="1" destOrd="0" presId="urn:microsoft.com/office/officeart/2016/7/layout/LinearArrowProcessNumbered"/>
    <dgm:cxn modelId="{D1508CF1-0C71-8A42-B981-44CB31916D7E}" type="presParOf" srcId="{AB4B9957-671C-044A-ADE2-E4583B89E95A}" destId="{2AF72E7E-5AB6-DC4C-AF78-838DD3985D8F}" srcOrd="2" destOrd="0" presId="urn:microsoft.com/office/officeart/2016/7/layout/LinearArrowProcessNumbered"/>
    <dgm:cxn modelId="{83A64ED4-5EFC-8A44-9B5E-6FCCA85F024F}" type="presParOf" srcId="{2AF72E7E-5AB6-DC4C-AF78-838DD3985D8F}" destId="{C31E4576-9033-4446-BF02-FC6657AECD8B}" srcOrd="0" destOrd="0" presId="urn:microsoft.com/office/officeart/2016/7/layout/LinearArrowProcessNumbered"/>
    <dgm:cxn modelId="{68FF5E5D-A13A-C748-AFC1-0816A9E0C077}" type="presParOf" srcId="{2AF72E7E-5AB6-DC4C-AF78-838DD3985D8F}" destId="{70C77A51-39F6-EB43-AFDE-4A4CAF8764C5}" srcOrd="1" destOrd="0" presId="urn:microsoft.com/office/officeart/2016/7/layout/LinearArrowProcessNumbered"/>
    <dgm:cxn modelId="{941DB098-9805-1F4F-AC94-8C8104118F68}" type="presParOf" srcId="{70C77A51-39F6-EB43-AFDE-4A4CAF8764C5}" destId="{8E018C8C-7E6F-794D-8B74-33AC34A62DA8}" srcOrd="0" destOrd="0" presId="urn:microsoft.com/office/officeart/2016/7/layout/LinearArrowProcessNumbered"/>
    <dgm:cxn modelId="{0BA69EE0-755A-8149-9385-7437209D2571}" type="presParOf" srcId="{70C77A51-39F6-EB43-AFDE-4A4CAF8764C5}" destId="{1D232BA7-4A69-C344-AE04-B74371654A92}" srcOrd="1" destOrd="0" presId="urn:microsoft.com/office/officeart/2016/7/layout/LinearArrowProcessNumbered"/>
    <dgm:cxn modelId="{40E46154-A055-3849-98B0-1C5B480B3DC3}" type="presParOf" srcId="{70C77A51-39F6-EB43-AFDE-4A4CAF8764C5}" destId="{31BDEA7F-E5E0-2C40-8E69-4A3F2B603127}" srcOrd="2" destOrd="0" presId="urn:microsoft.com/office/officeart/2016/7/layout/LinearArrowProcessNumbered"/>
    <dgm:cxn modelId="{8F23B356-AA35-6842-9013-C9D054801344}" type="presParOf" srcId="{70C77A51-39F6-EB43-AFDE-4A4CAF8764C5}" destId="{E3F48821-0248-6347-99E5-5DCC5EDDC266}" srcOrd="3" destOrd="0" presId="urn:microsoft.com/office/officeart/2016/7/layout/LinearArrowProcessNumbered"/>
    <dgm:cxn modelId="{E25FDD47-12E9-1E4D-AE04-941239E2C793}" type="presParOf" srcId="{2AF72E7E-5AB6-DC4C-AF78-838DD3985D8F}" destId="{A3E40F4A-A0BB-D64A-A640-312E07C8B003}" srcOrd="2" destOrd="0" presId="urn:microsoft.com/office/officeart/2016/7/layout/LinearArrowProcessNumbered"/>
    <dgm:cxn modelId="{F686BC3F-853F-1F4C-A020-6519ACD1EB35}" type="presParOf" srcId="{AB4B9957-671C-044A-ADE2-E4583B89E95A}" destId="{9EC79C7A-0C21-674C-A603-F67F33DB193F}" srcOrd="3" destOrd="0" presId="urn:microsoft.com/office/officeart/2016/7/layout/LinearArrowProcessNumbered"/>
    <dgm:cxn modelId="{8C09E08D-6917-5141-A810-C85130A49A28}" type="presParOf" srcId="{AB4B9957-671C-044A-ADE2-E4583B89E95A}" destId="{F23C8BC2-DAB4-AB43-A6C3-02759A0AD5A0}" srcOrd="4" destOrd="0" presId="urn:microsoft.com/office/officeart/2016/7/layout/LinearArrowProcessNumbered"/>
    <dgm:cxn modelId="{EEE44661-BD93-1748-9A1C-AD2F7BFF15D5}" type="presParOf" srcId="{F23C8BC2-DAB4-AB43-A6C3-02759A0AD5A0}" destId="{82DD5989-E579-6342-9C27-570ED4BA308B}" srcOrd="0" destOrd="0" presId="urn:microsoft.com/office/officeart/2016/7/layout/LinearArrowProcessNumbered"/>
    <dgm:cxn modelId="{99CDF52D-D77F-B749-92EC-1C85967DD6FB}" type="presParOf" srcId="{F23C8BC2-DAB4-AB43-A6C3-02759A0AD5A0}" destId="{B13AEBF1-5343-664D-8185-A16E79381C50}" srcOrd="1" destOrd="0" presId="urn:microsoft.com/office/officeart/2016/7/layout/LinearArrowProcessNumbered"/>
    <dgm:cxn modelId="{25644CF0-0950-9345-A019-E71309748713}" type="presParOf" srcId="{B13AEBF1-5343-664D-8185-A16E79381C50}" destId="{A2105E28-2CFE-2646-BEF4-A8EF9E8CD6DD}" srcOrd="0" destOrd="0" presId="urn:microsoft.com/office/officeart/2016/7/layout/LinearArrowProcessNumbered"/>
    <dgm:cxn modelId="{E0E4E576-534D-CA4E-8F45-1ADBB341EA36}" type="presParOf" srcId="{B13AEBF1-5343-664D-8185-A16E79381C50}" destId="{EA10D4A8-42CF-7B48-8AAA-2AD64762D523}" srcOrd="1" destOrd="0" presId="urn:microsoft.com/office/officeart/2016/7/layout/LinearArrowProcessNumbered"/>
    <dgm:cxn modelId="{FF501AD8-A522-8841-8997-50DB17A51A4D}" type="presParOf" srcId="{B13AEBF1-5343-664D-8185-A16E79381C50}" destId="{05CEAD42-B108-6A49-A7B2-965CC7C9F393}" srcOrd="2" destOrd="0" presId="urn:microsoft.com/office/officeart/2016/7/layout/LinearArrowProcessNumbered"/>
    <dgm:cxn modelId="{F3C4B7BA-A926-C248-B63B-35A23AAD53FA}" type="presParOf" srcId="{B13AEBF1-5343-664D-8185-A16E79381C50}" destId="{311C53AF-95F6-9242-ABC8-35ACF5A67817}" srcOrd="3" destOrd="0" presId="urn:microsoft.com/office/officeart/2016/7/layout/LinearArrowProcessNumbered"/>
    <dgm:cxn modelId="{CD8D52D1-092B-7E43-AEA7-2E1F3599C3E3}" type="presParOf" srcId="{F23C8BC2-DAB4-AB43-A6C3-02759A0AD5A0}" destId="{970FD6A3-CC31-D347-AD25-A40AFFC11653}" srcOrd="2" destOrd="0" presId="urn:microsoft.com/office/officeart/2016/7/layout/LinearArrowProcessNumbered"/>
    <dgm:cxn modelId="{61BCEA71-F889-A44B-8DB6-F1907571D6CA}" type="presParOf" srcId="{AB4B9957-671C-044A-ADE2-E4583B89E95A}" destId="{C94D032E-AB58-B142-B90F-42387984CF17}" srcOrd="5" destOrd="0" presId="urn:microsoft.com/office/officeart/2016/7/layout/LinearArrowProcessNumbered"/>
    <dgm:cxn modelId="{82F4C9A8-9F99-C34D-906F-CA8A706C2157}" type="presParOf" srcId="{AB4B9957-671C-044A-ADE2-E4583B89E95A}" destId="{0339CD92-D8F5-6845-8237-95A9769BDF72}" srcOrd="6" destOrd="0" presId="urn:microsoft.com/office/officeart/2016/7/layout/LinearArrowProcessNumbered"/>
    <dgm:cxn modelId="{F4157AAB-4737-7944-80FF-53F86E06FA5D}" type="presParOf" srcId="{0339CD92-D8F5-6845-8237-95A9769BDF72}" destId="{392E46A8-3556-DE42-9311-6A2577DC4936}" srcOrd="0" destOrd="0" presId="urn:microsoft.com/office/officeart/2016/7/layout/LinearArrowProcessNumbered"/>
    <dgm:cxn modelId="{400BFA77-08CB-E744-AE35-3C1AC730DEA9}" type="presParOf" srcId="{0339CD92-D8F5-6845-8237-95A9769BDF72}" destId="{643523C9-2099-E94B-9671-EECE7EE69795}" srcOrd="1" destOrd="0" presId="urn:microsoft.com/office/officeart/2016/7/layout/LinearArrowProcessNumbered"/>
    <dgm:cxn modelId="{CF7314E0-EC55-A947-A8BC-A09C3DCCF2A1}" type="presParOf" srcId="{643523C9-2099-E94B-9671-EECE7EE69795}" destId="{757662C6-6F59-BB4D-B09C-ADB610CBB1A0}" srcOrd="0" destOrd="0" presId="urn:microsoft.com/office/officeart/2016/7/layout/LinearArrowProcessNumbered"/>
    <dgm:cxn modelId="{C3FB47E0-9237-4F46-BCB9-ED9003774DF2}" type="presParOf" srcId="{643523C9-2099-E94B-9671-EECE7EE69795}" destId="{487E80DB-5B79-CA4B-B326-72C5892D039A}" srcOrd="1" destOrd="0" presId="urn:microsoft.com/office/officeart/2016/7/layout/LinearArrowProcessNumbered"/>
    <dgm:cxn modelId="{DF4C52D1-EF45-8942-BF52-CDF34BF7D59D}" type="presParOf" srcId="{643523C9-2099-E94B-9671-EECE7EE69795}" destId="{BA3DFDFE-0E09-714F-93CE-6F3B01A695E8}" srcOrd="2" destOrd="0" presId="urn:microsoft.com/office/officeart/2016/7/layout/LinearArrowProcessNumbered"/>
    <dgm:cxn modelId="{23946AE1-D3A3-A74B-9513-B22EBAA35C7D}" type="presParOf" srcId="{643523C9-2099-E94B-9671-EECE7EE69795}" destId="{583F4017-BC1A-CE49-B59F-54CCA465FCD0}" srcOrd="3" destOrd="0" presId="urn:microsoft.com/office/officeart/2016/7/layout/LinearArrowProcessNumbered"/>
    <dgm:cxn modelId="{3B1E65FF-A92B-C14E-89A1-4E3964F1D417}" type="presParOf" srcId="{0339CD92-D8F5-6845-8237-95A9769BDF72}" destId="{0559A6E8-04B7-184E-AFE6-E721D9CB3892}" srcOrd="2" destOrd="0" presId="urn:microsoft.com/office/officeart/2016/7/layout/LinearArrowProcessNumbered"/>
    <dgm:cxn modelId="{1BCD4535-A0B3-B54F-9EA3-86CBA675EF4A}" type="presParOf" srcId="{AB4B9957-671C-044A-ADE2-E4583B89E95A}" destId="{8614684D-1F80-D848-AD0A-C3488688A840}" srcOrd="7" destOrd="0" presId="urn:microsoft.com/office/officeart/2016/7/layout/LinearArrowProcessNumbered"/>
    <dgm:cxn modelId="{F7E856DC-7F62-2D4F-9FF6-215ADBBC99CA}" type="presParOf" srcId="{AB4B9957-671C-044A-ADE2-E4583B89E95A}" destId="{330E4F0A-D435-5B42-81A9-42E9776A0000}" srcOrd="8" destOrd="0" presId="urn:microsoft.com/office/officeart/2016/7/layout/LinearArrowProcessNumbered"/>
    <dgm:cxn modelId="{60E78AD4-48CA-AC44-AB94-1B8A59110172}" type="presParOf" srcId="{330E4F0A-D435-5B42-81A9-42E9776A0000}" destId="{B14E9EF1-E013-9F4A-B441-F507AF561DAB}" srcOrd="0" destOrd="0" presId="urn:microsoft.com/office/officeart/2016/7/layout/LinearArrowProcessNumbered"/>
    <dgm:cxn modelId="{708EE2E4-985E-D149-A874-D19B5CC71078}" type="presParOf" srcId="{330E4F0A-D435-5B42-81A9-42E9776A0000}" destId="{F20A78D8-EB4A-4142-B4A7-6EA5499B4CA5}" srcOrd="1" destOrd="0" presId="urn:microsoft.com/office/officeart/2016/7/layout/LinearArrowProcessNumbered"/>
    <dgm:cxn modelId="{880B3D94-5A65-AB4F-8C32-39F6FEC66BF9}" type="presParOf" srcId="{F20A78D8-EB4A-4142-B4A7-6EA5499B4CA5}" destId="{30B478EB-4E6B-8144-B5BB-9927A3314398}" srcOrd="0" destOrd="0" presId="urn:microsoft.com/office/officeart/2016/7/layout/LinearArrowProcessNumbered"/>
    <dgm:cxn modelId="{8F5DBE2A-9CCC-2741-A36F-2805332C80F0}" type="presParOf" srcId="{F20A78D8-EB4A-4142-B4A7-6EA5499B4CA5}" destId="{BEF7F636-397E-7948-9D7E-0781C21E19E5}" srcOrd="1" destOrd="0" presId="urn:microsoft.com/office/officeart/2016/7/layout/LinearArrowProcessNumbered"/>
    <dgm:cxn modelId="{60D4D3A8-BCD7-E649-BE4E-3061C0C36203}" type="presParOf" srcId="{F20A78D8-EB4A-4142-B4A7-6EA5499B4CA5}" destId="{D1A02687-EBDA-C74C-85FB-9B7824ABCA30}" srcOrd="2" destOrd="0" presId="urn:microsoft.com/office/officeart/2016/7/layout/LinearArrowProcessNumbered"/>
    <dgm:cxn modelId="{651EC7C4-7ECA-944B-BF67-5AE67AC964CB}" type="presParOf" srcId="{F20A78D8-EB4A-4142-B4A7-6EA5499B4CA5}" destId="{E0537223-3776-DC4E-A74A-31EF756AC228}" srcOrd="3" destOrd="0" presId="urn:microsoft.com/office/officeart/2016/7/layout/LinearArrowProcessNumbered"/>
    <dgm:cxn modelId="{EC4E36D0-FFD6-B842-8D8A-37A41FBB3348}" type="presParOf" srcId="{330E4F0A-D435-5B42-81A9-42E9776A0000}" destId="{687577BE-E117-3742-974C-FCAB8560994D}" srcOrd="2" destOrd="0" presId="urn:microsoft.com/office/officeart/2016/7/layout/LinearArrowProcessNumbered"/>
    <dgm:cxn modelId="{212C9262-E01A-8D4A-934B-2FE8C89AF951}" type="presParOf" srcId="{AB4B9957-671C-044A-ADE2-E4583B89E95A}" destId="{54713AEF-DA97-4F41-9D57-991614CD45B5}" srcOrd="9" destOrd="0" presId="urn:microsoft.com/office/officeart/2016/7/layout/LinearArrowProcessNumbered"/>
    <dgm:cxn modelId="{3318D4D7-10DE-E44A-A378-00A2BE0B69F0}" type="presParOf" srcId="{AB4B9957-671C-044A-ADE2-E4583B89E95A}" destId="{C55963C8-BAB6-EE45-80FF-5C5121D48D31}" srcOrd="10" destOrd="0" presId="urn:microsoft.com/office/officeart/2016/7/layout/LinearArrowProcessNumbered"/>
    <dgm:cxn modelId="{DE4AC54A-43AB-7B40-9266-1A1BD6488362}" type="presParOf" srcId="{C55963C8-BAB6-EE45-80FF-5C5121D48D31}" destId="{C365D7A6-8546-6746-B1DE-A6A1BC142CD0}" srcOrd="0" destOrd="0" presId="urn:microsoft.com/office/officeart/2016/7/layout/LinearArrowProcessNumbered"/>
    <dgm:cxn modelId="{DCFD16AA-CF4D-C840-AB7A-E8213218C476}" type="presParOf" srcId="{C55963C8-BAB6-EE45-80FF-5C5121D48D31}" destId="{64ED196E-1E3A-EE4E-B189-905253F527AC}" srcOrd="1" destOrd="0" presId="urn:microsoft.com/office/officeart/2016/7/layout/LinearArrowProcessNumbered"/>
    <dgm:cxn modelId="{94260238-AF1F-9845-AE7A-DD72C0E5149C}" type="presParOf" srcId="{64ED196E-1E3A-EE4E-B189-905253F527AC}" destId="{1ED78391-C9D4-E147-8AEF-8A3271386A94}" srcOrd="0" destOrd="0" presId="urn:microsoft.com/office/officeart/2016/7/layout/LinearArrowProcessNumbered"/>
    <dgm:cxn modelId="{53565078-E269-3645-AA43-757AAA859124}" type="presParOf" srcId="{64ED196E-1E3A-EE4E-B189-905253F527AC}" destId="{48228E04-7060-EB42-B638-CE79C1E45872}" srcOrd="1" destOrd="0" presId="urn:microsoft.com/office/officeart/2016/7/layout/LinearArrowProcessNumbered"/>
    <dgm:cxn modelId="{8B6A1BF8-3C4A-CD40-8B98-EF9BBC105114}" type="presParOf" srcId="{64ED196E-1E3A-EE4E-B189-905253F527AC}" destId="{52C067AD-8099-524F-ADDC-80E1CC93358D}" srcOrd="2" destOrd="0" presId="urn:microsoft.com/office/officeart/2016/7/layout/LinearArrowProcessNumbered"/>
    <dgm:cxn modelId="{3B2DD479-B34C-8F41-99A5-960F83A7A58B}" type="presParOf" srcId="{64ED196E-1E3A-EE4E-B189-905253F527AC}" destId="{9FD59F14-FA39-AB4D-BE8A-5E817B035F50}" srcOrd="3" destOrd="0" presId="urn:microsoft.com/office/officeart/2016/7/layout/LinearArrowProcessNumbered"/>
    <dgm:cxn modelId="{D6AA47BE-DCDA-1848-A620-1934C2822E94}" type="presParOf" srcId="{C55963C8-BAB6-EE45-80FF-5C5121D48D31}" destId="{EF01DC88-1FF9-D14E-83D6-09CAA2FE0B43}" srcOrd="2" destOrd="0" presId="urn:microsoft.com/office/officeart/2016/7/layout/LinearArrowProcessNumbered"/>
    <dgm:cxn modelId="{A247DA36-C5DF-7643-B114-AF33C484BD18}" type="presParOf" srcId="{AB4B9957-671C-044A-ADE2-E4583B89E95A}" destId="{CAEF5B55-1DA2-0749-8389-919C3361B2FB}" srcOrd="11" destOrd="0" presId="urn:microsoft.com/office/officeart/2016/7/layout/LinearArrowProcessNumbered"/>
    <dgm:cxn modelId="{ED86A1BA-DFE6-2A45-B9A7-6F7484326CAE}" type="presParOf" srcId="{AB4B9957-671C-044A-ADE2-E4583B89E95A}" destId="{3EDED325-5D5E-584F-9C46-E8F6EE6A65A4}" srcOrd="12" destOrd="0" presId="urn:microsoft.com/office/officeart/2016/7/layout/LinearArrowProcessNumbered"/>
    <dgm:cxn modelId="{AEBB143A-1B13-5B41-9302-6E9FC7A909D3}" type="presParOf" srcId="{3EDED325-5D5E-584F-9C46-E8F6EE6A65A4}" destId="{C3974033-FCC4-2149-85DC-07CB40982700}" srcOrd="0" destOrd="0" presId="urn:microsoft.com/office/officeart/2016/7/layout/LinearArrowProcessNumbered"/>
    <dgm:cxn modelId="{98B4A965-EA73-6045-8F86-D89AF6B8A229}" type="presParOf" srcId="{3EDED325-5D5E-584F-9C46-E8F6EE6A65A4}" destId="{861461FB-8E50-B744-888A-7D900617DAD2}" srcOrd="1" destOrd="0" presId="urn:microsoft.com/office/officeart/2016/7/layout/LinearArrowProcessNumbered"/>
    <dgm:cxn modelId="{04552F3A-1B34-1648-8FA4-B0D6D3781BE2}" type="presParOf" srcId="{861461FB-8E50-B744-888A-7D900617DAD2}" destId="{F3582447-7CE8-B24D-BA26-D902A806D245}" srcOrd="0" destOrd="0" presId="urn:microsoft.com/office/officeart/2016/7/layout/LinearArrowProcessNumbered"/>
    <dgm:cxn modelId="{FA00AB1F-8C51-7E46-855B-F86632D1180E}" type="presParOf" srcId="{861461FB-8E50-B744-888A-7D900617DAD2}" destId="{0F3EB849-4B9E-1F45-8CBD-A561E086A57B}" srcOrd="1" destOrd="0" presId="urn:microsoft.com/office/officeart/2016/7/layout/LinearArrowProcessNumbered"/>
    <dgm:cxn modelId="{8101AC01-D89B-D348-8719-D4EE09CC8D4F}" type="presParOf" srcId="{861461FB-8E50-B744-888A-7D900617DAD2}" destId="{58FE77E3-7C52-A94B-96A6-A6CB0CFD0E56}" srcOrd="2" destOrd="0" presId="urn:microsoft.com/office/officeart/2016/7/layout/LinearArrowProcessNumbered"/>
    <dgm:cxn modelId="{06B26789-F204-6F42-B683-B51CA5FC37DF}" type="presParOf" srcId="{861461FB-8E50-B744-888A-7D900617DAD2}" destId="{432943AE-0F8F-504D-A40F-E373347A2ED8}" srcOrd="3" destOrd="0" presId="urn:microsoft.com/office/officeart/2016/7/layout/LinearArrowProcessNumbered"/>
    <dgm:cxn modelId="{1432A897-D8EC-B64B-B139-D091F13E235F}" type="presParOf" srcId="{3EDED325-5D5E-584F-9C46-E8F6EE6A65A4}" destId="{C309A6C5-9AD5-6549-8DAA-69D614FB9D6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B300B7-89C9-4EE8-8DFC-0C6C6950B1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B51899-D9A7-477A-9810-D9DF9AAB898D}">
      <dgm:prSet/>
      <dgm:spPr/>
      <dgm:t>
        <a:bodyPr/>
        <a:lstStyle/>
        <a:p>
          <a:r>
            <a:rPr lang="ru-RU" dirty="0"/>
            <a:t>1. Наглядность: Линейчатая диаграмма позволяет наглядно представить данные и сравнивать значения различных категорий или временных периодов.</a:t>
          </a:r>
          <a:br>
            <a:rPr lang="ru-RU" dirty="0"/>
          </a:br>
          <a:endParaRPr lang="en-US" dirty="0"/>
        </a:p>
      </dgm:t>
    </dgm:pt>
    <dgm:pt modelId="{60083B05-045E-4E83-AAAF-437D3B685B17}" type="parTrans" cxnId="{3D6892DF-E306-43DF-A3FD-132E39AC7967}">
      <dgm:prSet/>
      <dgm:spPr/>
      <dgm:t>
        <a:bodyPr/>
        <a:lstStyle/>
        <a:p>
          <a:endParaRPr lang="en-US"/>
        </a:p>
      </dgm:t>
    </dgm:pt>
    <dgm:pt modelId="{3933FE7B-941F-4011-A8CF-2A69C2DDB0A5}" type="sibTrans" cxnId="{3D6892DF-E306-43DF-A3FD-132E39AC7967}">
      <dgm:prSet/>
      <dgm:spPr/>
      <dgm:t>
        <a:bodyPr/>
        <a:lstStyle/>
        <a:p>
          <a:endParaRPr lang="en-US"/>
        </a:p>
      </dgm:t>
    </dgm:pt>
    <dgm:pt modelId="{D450B941-ABCE-4B41-BCF3-344FDDF43FBC}">
      <dgm:prSet/>
      <dgm:spPr/>
      <dgm:t>
        <a:bodyPr/>
        <a:lstStyle/>
        <a:p>
          <a:r>
            <a:rPr lang="ru-RU"/>
            <a:t>2. Простота восприятия: Линейчатые диаграммы легко воспринимаются и понимаются, что делает их удобным инструментом для представления информации широкому кругу аудитории.</a:t>
          </a:r>
          <a:endParaRPr lang="en-US"/>
        </a:p>
      </dgm:t>
    </dgm:pt>
    <dgm:pt modelId="{39BF4151-A62D-4080-9410-1E1BE7542F0B}" type="parTrans" cxnId="{AE88E8AB-98D8-4A31-9C8A-ED47F3398B40}">
      <dgm:prSet/>
      <dgm:spPr/>
      <dgm:t>
        <a:bodyPr/>
        <a:lstStyle/>
        <a:p>
          <a:endParaRPr lang="en-US"/>
        </a:p>
      </dgm:t>
    </dgm:pt>
    <dgm:pt modelId="{AF43FC22-8D5C-4E4A-8FBE-322481D48303}" type="sibTrans" cxnId="{AE88E8AB-98D8-4A31-9C8A-ED47F3398B40}">
      <dgm:prSet/>
      <dgm:spPr/>
      <dgm:t>
        <a:bodyPr/>
        <a:lstStyle/>
        <a:p>
          <a:endParaRPr lang="en-US"/>
        </a:p>
      </dgm:t>
    </dgm:pt>
    <dgm:pt modelId="{6196E159-2144-45A3-B5E0-43176A59FD14}">
      <dgm:prSet/>
      <dgm:spPr/>
      <dgm:t>
        <a:bodyPr/>
        <a:lstStyle/>
        <a:p>
          <a:r>
            <a:rPr lang="ru-RU"/>
            <a:t>3. Выявление тенденций: Линейчатая диаграмма позволяет выявить тенденции и изменения в данных со временем, что помогает анализировать динамику процессов.</a:t>
          </a:r>
          <a:br>
            <a:rPr lang="ru-RU"/>
          </a:br>
          <a:endParaRPr lang="en-US"/>
        </a:p>
      </dgm:t>
    </dgm:pt>
    <dgm:pt modelId="{33C93C48-1F97-443F-BD7B-E8A4726197FE}" type="parTrans" cxnId="{589E87E7-527C-4CBF-95B1-7E07E973F788}">
      <dgm:prSet/>
      <dgm:spPr/>
      <dgm:t>
        <a:bodyPr/>
        <a:lstStyle/>
        <a:p>
          <a:endParaRPr lang="en-US"/>
        </a:p>
      </dgm:t>
    </dgm:pt>
    <dgm:pt modelId="{1311E3B6-CC6A-4BE1-900C-A7DFBFF3465E}" type="sibTrans" cxnId="{589E87E7-527C-4CBF-95B1-7E07E973F788}">
      <dgm:prSet/>
      <dgm:spPr/>
      <dgm:t>
        <a:bodyPr/>
        <a:lstStyle/>
        <a:p>
          <a:endParaRPr lang="en-US"/>
        </a:p>
      </dgm:t>
    </dgm:pt>
    <dgm:pt modelId="{6EA8E01D-9848-461B-B5DC-B87508AB7DB6}">
      <dgm:prSet/>
      <dgm:spPr/>
      <dgm:t>
        <a:bodyPr/>
        <a:lstStyle/>
        <a:p>
          <a:r>
            <a:rPr lang="ru-RU"/>
            <a:t>4. Информативность: Линейчатые диаграммы могут вместить большое количество данных, делая их информативными и полезными для анализа.</a:t>
          </a:r>
          <a:endParaRPr lang="en-US"/>
        </a:p>
      </dgm:t>
    </dgm:pt>
    <dgm:pt modelId="{3D4D6127-F0BC-4AC2-8581-ED5673E48AA6}" type="parTrans" cxnId="{1FB5F126-D985-41D2-9B5A-A2FC188D8648}">
      <dgm:prSet/>
      <dgm:spPr/>
      <dgm:t>
        <a:bodyPr/>
        <a:lstStyle/>
        <a:p>
          <a:endParaRPr lang="en-US"/>
        </a:p>
      </dgm:t>
    </dgm:pt>
    <dgm:pt modelId="{1FA9A6C8-5D69-4E94-B68A-D88C9472E15F}" type="sibTrans" cxnId="{1FB5F126-D985-41D2-9B5A-A2FC188D8648}">
      <dgm:prSet/>
      <dgm:spPr/>
      <dgm:t>
        <a:bodyPr/>
        <a:lstStyle/>
        <a:p>
          <a:endParaRPr lang="en-US"/>
        </a:p>
      </dgm:t>
    </dgm:pt>
    <dgm:pt modelId="{7C21EAC9-476E-44FD-ACB5-1438E4D8CA51}" type="pres">
      <dgm:prSet presAssocID="{97B300B7-89C9-4EE8-8DFC-0C6C6950B128}" presName="root" presStyleCnt="0">
        <dgm:presLayoutVars>
          <dgm:dir/>
          <dgm:resizeHandles val="exact"/>
        </dgm:presLayoutVars>
      </dgm:prSet>
      <dgm:spPr/>
    </dgm:pt>
    <dgm:pt modelId="{BCE339F2-D2C1-4B4A-87DE-3650AE61B2E2}" type="pres">
      <dgm:prSet presAssocID="{5AB51899-D9A7-477A-9810-D9DF9AAB898D}" presName="compNode" presStyleCnt="0"/>
      <dgm:spPr/>
    </dgm:pt>
    <dgm:pt modelId="{3EBBDE67-E62A-406A-B502-98089DED4610}" type="pres">
      <dgm:prSet presAssocID="{5AB51899-D9A7-477A-9810-D9DF9AAB898D}" presName="bgRect" presStyleLbl="bgShp" presStyleIdx="0" presStyleCnt="4"/>
      <dgm:spPr/>
    </dgm:pt>
    <dgm:pt modelId="{EBB43EE3-7202-4FA7-9AF0-B6E96A6855E8}" type="pres">
      <dgm:prSet presAssocID="{5AB51899-D9A7-477A-9810-D9DF9AAB89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татистика"/>
        </a:ext>
      </dgm:extLst>
    </dgm:pt>
    <dgm:pt modelId="{93D87BE7-729B-40BA-B486-38FF00C78E87}" type="pres">
      <dgm:prSet presAssocID="{5AB51899-D9A7-477A-9810-D9DF9AAB898D}" presName="spaceRect" presStyleCnt="0"/>
      <dgm:spPr/>
    </dgm:pt>
    <dgm:pt modelId="{A88AD9D5-BBC9-467B-A847-D24E994A0766}" type="pres">
      <dgm:prSet presAssocID="{5AB51899-D9A7-477A-9810-D9DF9AAB898D}" presName="parTx" presStyleLbl="revTx" presStyleIdx="0" presStyleCnt="4">
        <dgm:presLayoutVars>
          <dgm:chMax val="0"/>
          <dgm:chPref val="0"/>
        </dgm:presLayoutVars>
      </dgm:prSet>
      <dgm:spPr/>
    </dgm:pt>
    <dgm:pt modelId="{BDFB3B30-0DF6-4374-913E-8F3A17174680}" type="pres">
      <dgm:prSet presAssocID="{3933FE7B-941F-4011-A8CF-2A69C2DDB0A5}" presName="sibTrans" presStyleCnt="0"/>
      <dgm:spPr/>
    </dgm:pt>
    <dgm:pt modelId="{5E687FE2-3FBF-43FA-8211-DEAD6A3E0E8F}" type="pres">
      <dgm:prSet presAssocID="{D450B941-ABCE-4B41-BCF3-344FDDF43FBC}" presName="compNode" presStyleCnt="0"/>
      <dgm:spPr/>
    </dgm:pt>
    <dgm:pt modelId="{92D0FE81-9B80-4248-84A0-886AA8D7890D}" type="pres">
      <dgm:prSet presAssocID="{D450B941-ABCE-4B41-BCF3-344FDDF43FBC}" presName="bgRect" presStyleLbl="bgShp" presStyleIdx="1" presStyleCnt="4"/>
      <dgm:spPr/>
    </dgm:pt>
    <dgm:pt modelId="{058F0BBF-7E77-4F94-9AF7-C2113C639D2F}" type="pres">
      <dgm:prSet presAssocID="{D450B941-ABCE-4B41-BCF3-344FDDF43F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Субтитры"/>
        </a:ext>
      </dgm:extLst>
    </dgm:pt>
    <dgm:pt modelId="{B52F0978-36AC-4765-803A-D4999A0C2606}" type="pres">
      <dgm:prSet presAssocID="{D450B941-ABCE-4B41-BCF3-344FDDF43FBC}" presName="spaceRect" presStyleCnt="0"/>
      <dgm:spPr/>
    </dgm:pt>
    <dgm:pt modelId="{E9E57D04-B17F-4B11-8126-1E9678D6A9A7}" type="pres">
      <dgm:prSet presAssocID="{D450B941-ABCE-4B41-BCF3-344FDDF43FBC}" presName="parTx" presStyleLbl="revTx" presStyleIdx="1" presStyleCnt="4">
        <dgm:presLayoutVars>
          <dgm:chMax val="0"/>
          <dgm:chPref val="0"/>
        </dgm:presLayoutVars>
      </dgm:prSet>
      <dgm:spPr/>
    </dgm:pt>
    <dgm:pt modelId="{F3EB326E-44B5-409B-A9C3-54F08B0B3D74}" type="pres">
      <dgm:prSet presAssocID="{AF43FC22-8D5C-4E4A-8FBE-322481D48303}" presName="sibTrans" presStyleCnt="0"/>
      <dgm:spPr/>
    </dgm:pt>
    <dgm:pt modelId="{F4768478-EF1B-44B3-ABFF-745F354FE5B3}" type="pres">
      <dgm:prSet presAssocID="{6196E159-2144-45A3-B5E0-43176A59FD14}" presName="compNode" presStyleCnt="0"/>
      <dgm:spPr/>
    </dgm:pt>
    <dgm:pt modelId="{0ED0323D-E711-450E-9358-EE601AB2C0CC}" type="pres">
      <dgm:prSet presAssocID="{6196E159-2144-45A3-B5E0-43176A59FD14}" presName="bgRect" presStyleLbl="bgShp" presStyleIdx="2" presStyleCnt="4"/>
      <dgm:spPr/>
    </dgm:pt>
    <dgm:pt modelId="{885A34AD-F8E7-4BB9-828A-DDA8F947C297}" type="pres">
      <dgm:prSet presAssocID="{6196E159-2144-45A3-B5E0-43176A59FD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033775BC-E385-427F-8871-D6F1AF8B5DD1}" type="pres">
      <dgm:prSet presAssocID="{6196E159-2144-45A3-B5E0-43176A59FD14}" presName="spaceRect" presStyleCnt="0"/>
      <dgm:spPr/>
    </dgm:pt>
    <dgm:pt modelId="{206406BC-E797-4F6B-B001-DE08F5234E1B}" type="pres">
      <dgm:prSet presAssocID="{6196E159-2144-45A3-B5E0-43176A59FD14}" presName="parTx" presStyleLbl="revTx" presStyleIdx="2" presStyleCnt="4">
        <dgm:presLayoutVars>
          <dgm:chMax val="0"/>
          <dgm:chPref val="0"/>
        </dgm:presLayoutVars>
      </dgm:prSet>
      <dgm:spPr/>
    </dgm:pt>
    <dgm:pt modelId="{C19921A8-FF22-4859-BA08-8098F0C342A5}" type="pres">
      <dgm:prSet presAssocID="{1311E3B6-CC6A-4BE1-900C-A7DFBFF3465E}" presName="sibTrans" presStyleCnt="0"/>
      <dgm:spPr/>
    </dgm:pt>
    <dgm:pt modelId="{E85A70DD-29DC-4A25-81D9-49CCA0E9255C}" type="pres">
      <dgm:prSet presAssocID="{6EA8E01D-9848-461B-B5DC-B87508AB7DB6}" presName="compNode" presStyleCnt="0"/>
      <dgm:spPr/>
    </dgm:pt>
    <dgm:pt modelId="{80792AE7-BF10-4E02-8CEB-E13AB016B88D}" type="pres">
      <dgm:prSet presAssocID="{6EA8E01D-9848-461B-B5DC-B87508AB7DB6}" presName="bgRect" presStyleLbl="bgShp" presStyleIdx="3" presStyleCnt="4"/>
      <dgm:spPr/>
    </dgm:pt>
    <dgm:pt modelId="{4A7F33D0-C0E4-44EC-93FB-3A96E11C6C29}" type="pres">
      <dgm:prSet presAssocID="{6EA8E01D-9848-461B-B5DC-B87508AB7D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CEE1FC2D-334F-4C09-894E-90DE32838DBF}" type="pres">
      <dgm:prSet presAssocID="{6EA8E01D-9848-461B-B5DC-B87508AB7DB6}" presName="spaceRect" presStyleCnt="0"/>
      <dgm:spPr/>
    </dgm:pt>
    <dgm:pt modelId="{AAFC1307-C05D-46C1-BFC2-3CD12302B800}" type="pres">
      <dgm:prSet presAssocID="{6EA8E01D-9848-461B-B5DC-B87508AB7D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F99205-4FBB-4C18-BC21-4BF27E5661EB}" type="presOf" srcId="{6EA8E01D-9848-461B-B5DC-B87508AB7DB6}" destId="{AAFC1307-C05D-46C1-BFC2-3CD12302B800}" srcOrd="0" destOrd="0" presId="urn:microsoft.com/office/officeart/2018/2/layout/IconVerticalSolidList"/>
    <dgm:cxn modelId="{1FB5F126-D985-41D2-9B5A-A2FC188D8648}" srcId="{97B300B7-89C9-4EE8-8DFC-0C6C6950B128}" destId="{6EA8E01D-9848-461B-B5DC-B87508AB7DB6}" srcOrd="3" destOrd="0" parTransId="{3D4D6127-F0BC-4AC2-8581-ED5673E48AA6}" sibTransId="{1FA9A6C8-5D69-4E94-B68A-D88C9472E15F}"/>
    <dgm:cxn modelId="{6D810465-6F26-4C7C-8A1A-0BE40787804C}" type="presOf" srcId="{97B300B7-89C9-4EE8-8DFC-0C6C6950B128}" destId="{7C21EAC9-476E-44FD-ACB5-1438E4D8CA51}" srcOrd="0" destOrd="0" presId="urn:microsoft.com/office/officeart/2018/2/layout/IconVerticalSolidList"/>
    <dgm:cxn modelId="{F66CF746-5217-4A0D-B633-023F0DBC5C30}" type="presOf" srcId="{6196E159-2144-45A3-B5E0-43176A59FD14}" destId="{206406BC-E797-4F6B-B001-DE08F5234E1B}" srcOrd="0" destOrd="0" presId="urn:microsoft.com/office/officeart/2018/2/layout/IconVerticalSolidList"/>
    <dgm:cxn modelId="{BB02FC70-7B3F-426F-BA43-6A12A8EE8E72}" type="presOf" srcId="{5AB51899-D9A7-477A-9810-D9DF9AAB898D}" destId="{A88AD9D5-BBC9-467B-A847-D24E994A0766}" srcOrd="0" destOrd="0" presId="urn:microsoft.com/office/officeart/2018/2/layout/IconVerticalSolidList"/>
    <dgm:cxn modelId="{15B1D38A-57F5-4638-AEA6-0B47E6C90035}" type="presOf" srcId="{D450B941-ABCE-4B41-BCF3-344FDDF43FBC}" destId="{E9E57D04-B17F-4B11-8126-1E9678D6A9A7}" srcOrd="0" destOrd="0" presId="urn:microsoft.com/office/officeart/2018/2/layout/IconVerticalSolidList"/>
    <dgm:cxn modelId="{AE88E8AB-98D8-4A31-9C8A-ED47F3398B40}" srcId="{97B300B7-89C9-4EE8-8DFC-0C6C6950B128}" destId="{D450B941-ABCE-4B41-BCF3-344FDDF43FBC}" srcOrd="1" destOrd="0" parTransId="{39BF4151-A62D-4080-9410-1E1BE7542F0B}" sibTransId="{AF43FC22-8D5C-4E4A-8FBE-322481D48303}"/>
    <dgm:cxn modelId="{3D6892DF-E306-43DF-A3FD-132E39AC7967}" srcId="{97B300B7-89C9-4EE8-8DFC-0C6C6950B128}" destId="{5AB51899-D9A7-477A-9810-D9DF9AAB898D}" srcOrd="0" destOrd="0" parTransId="{60083B05-045E-4E83-AAAF-437D3B685B17}" sibTransId="{3933FE7B-941F-4011-A8CF-2A69C2DDB0A5}"/>
    <dgm:cxn modelId="{589E87E7-527C-4CBF-95B1-7E07E973F788}" srcId="{97B300B7-89C9-4EE8-8DFC-0C6C6950B128}" destId="{6196E159-2144-45A3-B5E0-43176A59FD14}" srcOrd="2" destOrd="0" parTransId="{33C93C48-1F97-443F-BD7B-E8A4726197FE}" sibTransId="{1311E3B6-CC6A-4BE1-900C-A7DFBFF3465E}"/>
    <dgm:cxn modelId="{2CB3499C-FA46-4827-AFDD-8318A237AFD6}" type="presParOf" srcId="{7C21EAC9-476E-44FD-ACB5-1438E4D8CA51}" destId="{BCE339F2-D2C1-4B4A-87DE-3650AE61B2E2}" srcOrd="0" destOrd="0" presId="urn:microsoft.com/office/officeart/2018/2/layout/IconVerticalSolidList"/>
    <dgm:cxn modelId="{4B4A0FD3-73E6-4663-8C14-DB175CE42D3E}" type="presParOf" srcId="{BCE339F2-D2C1-4B4A-87DE-3650AE61B2E2}" destId="{3EBBDE67-E62A-406A-B502-98089DED4610}" srcOrd="0" destOrd="0" presId="urn:microsoft.com/office/officeart/2018/2/layout/IconVerticalSolidList"/>
    <dgm:cxn modelId="{BF3A9496-BFCC-4B8A-8A64-24CFB710CDD5}" type="presParOf" srcId="{BCE339F2-D2C1-4B4A-87DE-3650AE61B2E2}" destId="{EBB43EE3-7202-4FA7-9AF0-B6E96A6855E8}" srcOrd="1" destOrd="0" presId="urn:microsoft.com/office/officeart/2018/2/layout/IconVerticalSolidList"/>
    <dgm:cxn modelId="{2DE0C896-F22A-483B-AA9D-F9D2937BE33E}" type="presParOf" srcId="{BCE339F2-D2C1-4B4A-87DE-3650AE61B2E2}" destId="{93D87BE7-729B-40BA-B486-38FF00C78E87}" srcOrd="2" destOrd="0" presId="urn:microsoft.com/office/officeart/2018/2/layout/IconVerticalSolidList"/>
    <dgm:cxn modelId="{18388A4B-77D6-43F5-824F-F2022E1FE389}" type="presParOf" srcId="{BCE339F2-D2C1-4B4A-87DE-3650AE61B2E2}" destId="{A88AD9D5-BBC9-467B-A847-D24E994A0766}" srcOrd="3" destOrd="0" presId="urn:microsoft.com/office/officeart/2018/2/layout/IconVerticalSolidList"/>
    <dgm:cxn modelId="{BEBA3978-D5D8-446E-A898-8F9A3FE61992}" type="presParOf" srcId="{7C21EAC9-476E-44FD-ACB5-1438E4D8CA51}" destId="{BDFB3B30-0DF6-4374-913E-8F3A17174680}" srcOrd="1" destOrd="0" presId="urn:microsoft.com/office/officeart/2018/2/layout/IconVerticalSolidList"/>
    <dgm:cxn modelId="{A784ED90-4885-4905-98D2-F0A3E6D7A8FD}" type="presParOf" srcId="{7C21EAC9-476E-44FD-ACB5-1438E4D8CA51}" destId="{5E687FE2-3FBF-43FA-8211-DEAD6A3E0E8F}" srcOrd="2" destOrd="0" presId="urn:microsoft.com/office/officeart/2018/2/layout/IconVerticalSolidList"/>
    <dgm:cxn modelId="{07167BF2-27FE-43CA-83C2-83840D838C8B}" type="presParOf" srcId="{5E687FE2-3FBF-43FA-8211-DEAD6A3E0E8F}" destId="{92D0FE81-9B80-4248-84A0-886AA8D7890D}" srcOrd="0" destOrd="0" presId="urn:microsoft.com/office/officeart/2018/2/layout/IconVerticalSolidList"/>
    <dgm:cxn modelId="{3847D52B-BDBA-4A28-B387-1FB55F70B5BC}" type="presParOf" srcId="{5E687FE2-3FBF-43FA-8211-DEAD6A3E0E8F}" destId="{058F0BBF-7E77-4F94-9AF7-C2113C639D2F}" srcOrd="1" destOrd="0" presId="urn:microsoft.com/office/officeart/2018/2/layout/IconVerticalSolidList"/>
    <dgm:cxn modelId="{F69C6D06-330F-41B3-90BC-EE5D26F094E6}" type="presParOf" srcId="{5E687FE2-3FBF-43FA-8211-DEAD6A3E0E8F}" destId="{B52F0978-36AC-4765-803A-D4999A0C2606}" srcOrd="2" destOrd="0" presId="urn:microsoft.com/office/officeart/2018/2/layout/IconVerticalSolidList"/>
    <dgm:cxn modelId="{D88E050C-C8AA-4A84-9094-CA994031CDB2}" type="presParOf" srcId="{5E687FE2-3FBF-43FA-8211-DEAD6A3E0E8F}" destId="{E9E57D04-B17F-4B11-8126-1E9678D6A9A7}" srcOrd="3" destOrd="0" presId="urn:microsoft.com/office/officeart/2018/2/layout/IconVerticalSolidList"/>
    <dgm:cxn modelId="{49C4110E-F36D-4CA3-88DB-4ECC8531AE11}" type="presParOf" srcId="{7C21EAC9-476E-44FD-ACB5-1438E4D8CA51}" destId="{F3EB326E-44B5-409B-A9C3-54F08B0B3D74}" srcOrd="3" destOrd="0" presId="urn:microsoft.com/office/officeart/2018/2/layout/IconVerticalSolidList"/>
    <dgm:cxn modelId="{AA8CEE2D-DEF3-434B-B5DD-18B621107F72}" type="presParOf" srcId="{7C21EAC9-476E-44FD-ACB5-1438E4D8CA51}" destId="{F4768478-EF1B-44B3-ABFF-745F354FE5B3}" srcOrd="4" destOrd="0" presId="urn:microsoft.com/office/officeart/2018/2/layout/IconVerticalSolidList"/>
    <dgm:cxn modelId="{9BF06676-8B06-4846-A9A6-3F7D25C04F1E}" type="presParOf" srcId="{F4768478-EF1B-44B3-ABFF-745F354FE5B3}" destId="{0ED0323D-E711-450E-9358-EE601AB2C0CC}" srcOrd="0" destOrd="0" presId="urn:microsoft.com/office/officeart/2018/2/layout/IconVerticalSolidList"/>
    <dgm:cxn modelId="{0FBF579D-AC23-4587-9F4A-A43A866CF405}" type="presParOf" srcId="{F4768478-EF1B-44B3-ABFF-745F354FE5B3}" destId="{885A34AD-F8E7-4BB9-828A-DDA8F947C297}" srcOrd="1" destOrd="0" presId="urn:microsoft.com/office/officeart/2018/2/layout/IconVerticalSolidList"/>
    <dgm:cxn modelId="{C24D4C95-42E8-42CB-84BA-191CCFAD7299}" type="presParOf" srcId="{F4768478-EF1B-44B3-ABFF-745F354FE5B3}" destId="{033775BC-E385-427F-8871-D6F1AF8B5DD1}" srcOrd="2" destOrd="0" presId="urn:microsoft.com/office/officeart/2018/2/layout/IconVerticalSolidList"/>
    <dgm:cxn modelId="{D5CB87A5-4C54-46FC-B1F2-4679A096318F}" type="presParOf" srcId="{F4768478-EF1B-44B3-ABFF-745F354FE5B3}" destId="{206406BC-E797-4F6B-B001-DE08F5234E1B}" srcOrd="3" destOrd="0" presId="urn:microsoft.com/office/officeart/2018/2/layout/IconVerticalSolidList"/>
    <dgm:cxn modelId="{E05D9740-35A9-4CDC-BDA8-3B2FA1A4F8A2}" type="presParOf" srcId="{7C21EAC9-476E-44FD-ACB5-1438E4D8CA51}" destId="{C19921A8-FF22-4859-BA08-8098F0C342A5}" srcOrd="5" destOrd="0" presId="urn:microsoft.com/office/officeart/2018/2/layout/IconVerticalSolidList"/>
    <dgm:cxn modelId="{88BE709F-45D7-4213-9B0D-138027CA1DCC}" type="presParOf" srcId="{7C21EAC9-476E-44FD-ACB5-1438E4D8CA51}" destId="{E85A70DD-29DC-4A25-81D9-49CCA0E9255C}" srcOrd="6" destOrd="0" presId="urn:microsoft.com/office/officeart/2018/2/layout/IconVerticalSolidList"/>
    <dgm:cxn modelId="{0D6B307E-F353-4D11-821D-6D0D6A6B9FA9}" type="presParOf" srcId="{E85A70DD-29DC-4A25-81D9-49CCA0E9255C}" destId="{80792AE7-BF10-4E02-8CEB-E13AB016B88D}" srcOrd="0" destOrd="0" presId="urn:microsoft.com/office/officeart/2018/2/layout/IconVerticalSolidList"/>
    <dgm:cxn modelId="{6D4721F9-B63E-44FF-9DD1-F4FEDB4DD2DE}" type="presParOf" srcId="{E85A70DD-29DC-4A25-81D9-49CCA0E9255C}" destId="{4A7F33D0-C0E4-44EC-93FB-3A96E11C6C29}" srcOrd="1" destOrd="0" presId="urn:microsoft.com/office/officeart/2018/2/layout/IconVerticalSolidList"/>
    <dgm:cxn modelId="{AA8D6763-859A-411D-A475-456291CBCE61}" type="presParOf" srcId="{E85A70DD-29DC-4A25-81D9-49CCA0E9255C}" destId="{CEE1FC2D-334F-4C09-894E-90DE32838DBF}" srcOrd="2" destOrd="0" presId="urn:microsoft.com/office/officeart/2018/2/layout/IconVerticalSolidList"/>
    <dgm:cxn modelId="{3A7686D2-B07F-4213-A3A6-FC708CDDEACB}" type="presParOf" srcId="{E85A70DD-29DC-4A25-81D9-49CCA0E9255C}" destId="{AAFC1307-C05D-46C1-BFC2-3CD12302B8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E1ED1E-32DF-446F-92E1-C33B7DB90E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7F9630-AB53-4758-A41C-5B96B59004BC}">
      <dgm:prSet/>
      <dgm:spPr/>
      <dgm:t>
        <a:bodyPr/>
        <a:lstStyle/>
        <a:p>
          <a:r>
            <a:rPr lang="ru-RU"/>
            <a:t>1. Ограниченность: Линейчатая диаграмма может быть неэффективной для представления большого объема данных или данных слишком большого разброса.</a:t>
          </a:r>
          <a:endParaRPr lang="en-US"/>
        </a:p>
      </dgm:t>
    </dgm:pt>
    <dgm:pt modelId="{0592AFCF-3593-4DF4-856A-134828C4472A}" type="parTrans" cxnId="{11700C02-B582-4248-825E-70CFE8EB0D20}">
      <dgm:prSet/>
      <dgm:spPr/>
      <dgm:t>
        <a:bodyPr/>
        <a:lstStyle/>
        <a:p>
          <a:endParaRPr lang="en-US"/>
        </a:p>
      </dgm:t>
    </dgm:pt>
    <dgm:pt modelId="{5EDEE0B5-3F8A-4FA3-8F00-43FFF6DE6507}" type="sibTrans" cxnId="{11700C02-B582-4248-825E-70CFE8EB0D20}">
      <dgm:prSet/>
      <dgm:spPr/>
      <dgm:t>
        <a:bodyPr/>
        <a:lstStyle/>
        <a:p>
          <a:endParaRPr lang="en-US"/>
        </a:p>
      </dgm:t>
    </dgm:pt>
    <dgm:pt modelId="{41DD835F-4D47-4717-A90A-2BB36EE627A3}">
      <dgm:prSet/>
      <dgm:spPr/>
      <dgm:t>
        <a:bodyPr/>
        <a:lstStyle/>
        <a:p>
          <a:r>
            <a:rPr lang="ru-RU"/>
            <a:t>2. Ограничения визуализации: Для некоторых типов данных или задач линейчатая диаграмма может быть менее удобной визуализацией, чем другие типы диаграмм, например, круговая диаграмма для представления долей.</a:t>
          </a:r>
          <a:br>
            <a:rPr lang="ru-RU"/>
          </a:br>
          <a:endParaRPr lang="en-US"/>
        </a:p>
      </dgm:t>
    </dgm:pt>
    <dgm:pt modelId="{49F3F443-8BE1-4420-9F4D-D60C5C6D1097}" type="parTrans" cxnId="{4FDA554F-DA4D-41C3-8A8E-E21BF879BD5B}">
      <dgm:prSet/>
      <dgm:spPr/>
      <dgm:t>
        <a:bodyPr/>
        <a:lstStyle/>
        <a:p>
          <a:endParaRPr lang="en-US"/>
        </a:p>
      </dgm:t>
    </dgm:pt>
    <dgm:pt modelId="{6DCBDC23-BACA-4810-9721-2D012C6430CE}" type="sibTrans" cxnId="{4FDA554F-DA4D-41C3-8A8E-E21BF879BD5B}">
      <dgm:prSet/>
      <dgm:spPr/>
      <dgm:t>
        <a:bodyPr/>
        <a:lstStyle/>
        <a:p>
          <a:endParaRPr lang="en-US"/>
        </a:p>
      </dgm:t>
    </dgm:pt>
    <dgm:pt modelId="{9CB83B14-832C-4BF1-A754-67822C94FC2C}">
      <dgm:prSet/>
      <dgm:spPr/>
      <dgm:t>
        <a:bodyPr/>
        <a:lstStyle/>
        <a:p>
          <a:r>
            <a:rPr lang="ru-RU" dirty="0"/>
            <a:t>3. Сложность интерпретации: В некоторых случаях линейчатая диаграмма может быть сложной для интерпретации, особенно если на диаграмме представлено большое количество категорий или временных периодов.</a:t>
          </a:r>
          <a:endParaRPr lang="en-US" dirty="0"/>
        </a:p>
      </dgm:t>
    </dgm:pt>
    <dgm:pt modelId="{352C09FD-D8DE-44F2-BCE2-6437F6FCCC28}" type="parTrans" cxnId="{56AC4BB6-6872-4C29-88BB-0A3BFB1862E6}">
      <dgm:prSet/>
      <dgm:spPr/>
      <dgm:t>
        <a:bodyPr/>
        <a:lstStyle/>
        <a:p>
          <a:endParaRPr lang="en-US"/>
        </a:p>
      </dgm:t>
    </dgm:pt>
    <dgm:pt modelId="{2D9F37EE-3658-4BEC-92EE-D5506410D110}" type="sibTrans" cxnId="{56AC4BB6-6872-4C29-88BB-0A3BFB1862E6}">
      <dgm:prSet/>
      <dgm:spPr/>
      <dgm:t>
        <a:bodyPr/>
        <a:lstStyle/>
        <a:p>
          <a:endParaRPr lang="en-US"/>
        </a:p>
      </dgm:t>
    </dgm:pt>
    <dgm:pt modelId="{216E8896-AB47-CC4B-8C63-BF73EEFE74EE}" type="pres">
      <dgm:prSet presAssocID="{81E1ED1E-32DF-446F-92E1-C33B7DB90E8B}" presName="vert0" presStyleCnt="0">
        <dgm:presLayoutVars>
          <dgm:dir/>
          <dgm:animOne val="branch"/>
          <dgm:animLvl val="lvl"/>
        </dgm:presLayoutVars>
      </dgm:prSet>
      <dgm:spPr/>
    </dgm:pt>
    <dgm:pt modelId="{E873550B-3FA6-BC4C-AE59-EB9518F79684}" type="pres">
      <dgm:prSet presAssocID="{8E7F9630-AB53-4758-A41C-5B96B59004BC}" presName="thickLine" presStyleLbl="alignNode1" presStyleIdx="0" presStyleCnt="3"/>
      <dgm:spPr/>
    </dgm:pt>
    <dgm:pt modelId="{6D6A3616-940E-0B45-80EC-0B1E27B77C5B}" type="pres">
      <dgm:prSet presAssocID="{8E7F9630-AB53-4758-A41C-5B96B59004BC}" presName="horz1" presStyleCnt="0"/>
      <dgm:spPr/>
    </dgm:pt>
    <dgm:pt modelId="{465AACA3-7CE7-B94E-9CD6-7225CD081325}" type="pres">
      <dgm:prSet presAssocID="{8E7F9630-AB53-4758-A41C-5B96B59004BC}" presName="tx1" presStyleLbl="revTx" presStyleIdx="0" presStyleCnt="3"/>
      <dgm:spPr/>
    </dgm:pt>
    <dgm:pt modelId="{077DB39A-50EE-5F49-A7B0-5140EE72C27D}" type="pres">
      <dgm:prSet presAssocID="{8E7F9630-AB53-4758-A41C-5B96B59004BC}" presName="vert1" presStyleCnt="0"/>
      <dgm:spPr/>
    </dgm:pt>
    <dgm:pt modelId="{9228132C-A086-EC47-A0E5-27F49E809F34}" type="pres">
      <dgm:prSet presAssocID="{41DD835F-4D47-4717-A90A-2BB36EE627A3}" presName="thickLine" presStyleLbl="alignNode1" presStyleIdx="1" presStyleCnt="3"/>
      <dgm:spPr/>
    </dgm:pt>
    <dgm:pt modelId="{4A6DFCBF-2350-6F46-8CD0-4CB934E40AA7}" type="pres">
      <dgm:prSet presAssocID="{41DD835F-4D47-4717-A90A-2BB36EE627A3}" presName="horz1" presStyleCnt="0"/>
      <dgm:spPr/>
    </dgm:pt>
    <dgm:pt modelId="{E810E001-0241-DF49-A66B-ABF4A30C3DA1}" type="pres">
      <dgm:prSet presAssocID="{41DD835F-4D47-4717-A90A-2BB36EE627A3}" presName="tx1" presStyleLbl="revTx" presStyleIdx="1" presStyleCnt="3"/>
      <dgm:spPr/>
    </dgm:pt>
    <dgm:pt modelId="{CFDE32AD-2D3B-4941-91BA-6167AB9AC8D4}" type="pres">
      <dgm:prSet presAssocID="{41DD835F-4D47-4717-A90A-2BB36EE627A3}" presName="vert1" presStyleCnt="0"/>
      <dgm:spPr/>
    </dgm:pt>
    <dgm:pt modelId="{68FFD1F7-0303-A442-90C0-FD56260475B5}" type="pres">
      <dgm:prSet presAssocID="{9CB83B14-832C-4BF1-A754-67822C94FC2C}" presName="thickLine" presStyleLbl="alignNode1" presStyleIdx="2" presStyleCnt="3"/>
      <dgm:spPr/>
    </dgm:pt>
    <dgm:pt modelId="{4BABF7A6-3ADA-5B4C-805C-7DC784E424D4}" type="pres">
      <dgm:prSet presAssocID="{9CB83B14-832C-4BF1-A754-67822C94FC2C}" presName="horz1" presStyleCnt="0"/>
      <dgm:spPr/>
    </dgm:pt>
    <dgm:pt modelId="{2440A156-D5E8-3E45-A5D8-C95C6981188D}" type="pres">
      <dgm:prSet presAssocID="{9CB83B14-832C-4BF1-A754-67822C94FC2C}" presName="tx1" presStyleLbl="revTx" presStyleIdx="2" presStyleCnt="3"/>
      <dgm:spPr/>
    </dgm:pt>
    <dgm:pt modelId="{8D489E90-04AE-8249-9ADD-7C0846EA96BC}" type="pres">
      <dgm:prSet presAssocID="{9CB83B14-832C-4BF1-A754-67822C94FC2C}" presName="vert1" presStyleCnt="0"/>
      <dgm:spPr/>
    </dgm:pt>
  </dgm:ptLst>
  <dgm:cxnLst>
    <dgm:cxn modelId="{11700C02-B582-4248-825E-70CFE8EB0D20}" srcId="{81E1ED1E-32DF-446F-92E1-C33B7DB90E8B}" destId="{8E7F9630-AB53-4758-A41C-5B96B59004BC}" srcOrd="0" destOrd="0" parTransId="{0592AFCF-3593-4DF4-856A-134828C4472A}" sibTransId="{5EDEE0B5-3F8A-4FA3-8F00-43FFF6DE6507}"/>
    <dgm:cxn modelId="{667F5322-6F8E-A446-92A4-F1BFCC7F4FFC}" type="presOf" srcId="{8E7F9630-AB53-4758-A41C-5B96B59004BC}" destId="{465AACA3-7CE7-B94E-9CD6-7225CD081325}" srcOrd="0" destOrd="0" presId="urn:microsoft.com/office/officeart/2008/layout/LinedList"/>
    <dgm:cxn modelId="{4FDA554F-DA4D-41C3-8A8E-E21BF879BD5B}" srcId="{81E1ED1E-32DF-446F-92E1-C33B7DB90E8B}" destId="{41DD835F-4D47-4717-A90A-2BB36EE627A3}" srcOrd="1" destOrd="0" parTransId="{49F3F443-8BE1-4420-9F4D-D60C5C6D1097}" sibTransId="{6DCBDC23-BACA-4810-9721-2D012C6430CE}"/>
    <dgm:cxn modelId="{FAB6907B-39B3-F845-B96C-71EE9DC004D4}" type="presOf" srcId="{41DD835F-4D47-4717-A90A-2BB36EE627A3}" destId="{E810E001-0241-DF49-A66B-ABF4A30C3DA1}" srcOrd="0" destOrd="0" presId="urn:microsoft.com/office/officeart/2008/layout/LinedList"/>
    <dgm:cxn modelId="{EB34DBAB-940F-9249-8D59-318BBC28EC47}" type="presOf" srcId="{81E1ED1E-32DF-446F-92E1-C33B7DB90E8B}" destId="{216E8896-AB47-CC4B-8C63-BF73EEFE74EE}" srcOrd="0" destOrd="0" presId="urn:microsoft.com/office/officeart/2008/layout/LinedList"/>
    <dgm:cxn modelId="{56AC4BB6-6872-4C29-88BB-0A3BFB1862E6}" srcId="{81E1ED1E-32DF-446F-92E1-C33B7DB90E8B}" destId="{9CB83B14-832C-4BF1-A754-67822C94FC2C}" srcOrd="2" destOrd="0" parTransId="{352C09FD-D8DE-44F2-BCE2-6437F6FCCC28}" sibTransId="{2D9F37EE-3658-4BEC-92EE-D5506410D110}"/>
    <dgm:cxn modelId="{288E39D1-EE9C-7142-877D-20507941BAB7}" type="presOf" srcId="{9CB83B14-832C-4BF1-A754-67822C94FC2C}" destId="{2440A156-D5E8-3E45-A5D8-C95C6981188D}" srcOrd="0" destOrd="0" presId="urn:microsoft.com/office/officeart/2008/layout/LinedList"/>
    <dgm:cxn modelId="{92D85B8B-15AB-E542-9FBD-A928F37EC0F2}" type="presParOf" srcId="{216E8896-AB47-CC4B-8C63-BF73EEFE74EE}" destId="{E873550B-3FA6-BC4C-AE59-EB9518F79684}" srcOrd="0" destOrd="0" presId="urn:microsoft.com/office/officeart/2008/layout/LinedList"/>
    <dgm:cxn modelId="{337AB9AC-32F1-804C-931C-6212A6C82B02}" type="presParOf" srcId="{216E8896-AB47-CC4B-8C63-BF73EEFE74EE}" destId="{6D6A3616-940E-0B45-80EC-0B1E27B77C5B}" srcOrd="1" destOrd="0" presId="urn:microsoft.com/office/officeart/2008/layout/LinedList"/>
    <dgm:cxn modelId="{CD3E303F-ECF7-D74E-AB71-1B4A0711AB77}" type="presParOf" srcId="{6D6A3616-940E-0B45-80EC-0B1E27B77C5B}" destId="{465AACA3-7CE7-B94E-9CD6-7225CD081325}" srcOrd="0" destOrd="0" presId="urn:microsoft.com/office/officeart/2008/layout/LinedList"/>
    <dgm:cxn modelId="{44140D63-8990-A247-98E8-B8C5990DA0A9}" type="presParOf" srcId="{6D6A3616-940E-0B45-80EC-0B1E27B77C5B}" destId="{077DB39A-50EE-5F49-A7B0-5140EE72C27D}" srcOrd="1" destOrd="0" presId="urn:microsoft.com/office/officeart/2008/layout/LinedList"/>
    <dgm:cxn modelId="{241E98F4-BA2C-5E41-82E9-8872B1607213}" type="presParOf" srcId="{216E8896-AB47-CC4B-8C63-BF73EEFE74EE}" destId="{9228132C-A086-EC47-A0E5-27F49E809F34}" srcOrd="2" destOrd="0" presId="urn:microsoft.com/office/officeart/2008/layout/LinedList"/>
    <dgm:cxn modelId="{6586B618-4A55-9C4A-A2B6-00F24C791812}" type="presParOf" srcId="{216E8896-AB47-CC4B-8C63-BF73EEFE74EE}" destId="{4A6DFCBF-2350-6F46-8CD0-4CB934E40AA7}" srcOrd="3" destOrd="0" presId="urn:microsoft.com/office/officeart/2008/layout/LinedList"/>
    <dgm:cxn modelId="{C3DDAE5F-837C-BB4A-835C-E6A689538FD6}" type="presParOf" srcId="{4A6DFCBF-2350-6F46-8CD0-4CB934E40AA7}" destId="{E810E001-0241-DF49-A66B-ABF4A30C3DA1}" srcOrd="0" destOrd="0" presId="urn:microsoft.com/office/officeart/2008/layout/LinedList"/>
    <dgm:cxn modelId="{6ABD1F64-4BBE-4543-A54F-C6BC401608A2}" type="presParOf" srcId="{4A6DFCBF-2350-6F46-8CD0-4CB934E40AA7}" destId="{CFDE32AD-2D3B-4941-91BA-6167AB9AC8D4}" srcOrd="1" destOrd="0" presId="urn:microsoft.com/office/officeart/2008/layout/LinedList"/>
    <dgm:cxn modelId="{EE85AC1E-9288-9A49-B5D1-12702532AEFB}" type="presParOf" srcId="{216E8896-AB47-CC4B-8C63-BF73EEFE74EE}" destId="{68FFD1F7-0303-A442-90C0-FD56260475B5}" srcOrd="4" destOrd="0" presId="urn:microsoft.com/office/officeart/2008/layout/LinedList"/>
    <dgm:cxn modelId="{F3875D03-60E9-234A-8E8F-D21E995A93FC}" type="presParOf" srcId="{216E8896-AB47-CC4B-8C63-BF73EEFE74EE}" destId="{4BABF7A6-3ADA-5B4C-805C-7DC784E424D4}" srcOrd="5" destOrd="0" presId="urn:microsoft.com/office/officeart/2008/layout/LinedList"/>
    <dgm:cxn modelId="{38630F4B-44E4-474D-A108-F4BBF9FA4391}" type="presParOf" srcId="{4BABF7A6-3ADA-5B4C-805C-7DC784E424D4}" destId="{2440A156-D5E8-3E45-A5D8-C95C6981188D}" srcOrd="0" destOrd="0" presId="urn:microsoft.com/office/officeart/2008/layout/LinedList"/>
    <dgm:cxn modelId="{0DF07D36-48BB-4842-B0A8-B0C3D0A6AC68}" type="presParOf" srcId="{4BABF7A6-3ADA-5B4C-805C-7DC784E424D4}" destId="{8D489E90-04AE-8249-9ADD-7C0846EA96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490E0-785B-5B49-841A-F1B4DDEA6736}">
      <dsp:nvSpPr>
        <dsp:cNvPr id="0" name=""/>
        <dsp:cNvSpPr/>
      </dsp:nvSpPr>
      <dsp:spPr>
        <a:xfrm>
          <a:off x="0" y="0"/>
          <a:ext cx="4378547" cy="10021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Понятие линейчатой диаграммы </a:t>
          </a:r>
          <a:endParaRPr lang="en-US" sz="2600" kern="1200"/>
        </a:p>
      </dsp:txBody>
      <dsp:txXfrm>
        <a:off x="29351" y="29351"/>
        <a:ext cx="3179927" cy="943423"/>
      </dsp:txXfrm>
    </dsp:sp>
    <dsp:sp modelId="{C3CC96AC-BC4B-B14B-A1A6-2783F75D9AB6}">
      <dsp:nvSpPr>
        <dsp:cNvPr id="0" name=""/>
        <dsp:cNvSpPr/>
      </dsp:nvSpPr>
      <dsp:spPr>
        <a:xfrm>
          <a:off x="326969" y="1141309"/>
          <a:ext cx="4378547" cy="10021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Виды линейчатых диаграмм </a:t>
          </a:r>
          <a:endParaRPr lang="en-US" sz="2600" kern="1200"/>
        </a:p>
      </dsp:txBody>
      <dsp:txXfrm>
        <a:off x="356320" y="1170660"/>
        <a:ext cx="3341494" cy="943423"/>
      </dsp:txXfrm>
    </dsp:sp>
    <dsp:sp modelId="{084B42DA-65D1-D54A-A75E-0079E92E9508}">
      <dsp:nvSpPr>
        <dsp:cNvPr id="0" name=""/>
        <dsp:cNvSpPr/>
      </dsp:nvSpPr>
      <dsp:spPr>
        <a:xfrm>
          <a:off x="653938" y="2282618"/>
          <a:ext cx="4378547" cy="10021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Правила применения и построения</a:t>
          </a:r>
          <a:endParaRPr lang="en-US" sz="2600" kern="1200"/>
        </a:p>
      </dsp:txBody>
      <dsp:txXfrm>
        <a:off x="683289" y="2311969"/>
        <a:ext cx="3341494" cy="943423"/>
      </dsp:txXfrm>
    </dsp:sp>
    <dsp:sp modelId="{9F9860AB-D5F9-2348-84D0-80352478CBF0}">
      <dsp:nvSpPr>
        <dsp:cNvPr id="0" name=""/>
        <dsp:cNvSpPr/>
      </dsp:nvSpPr>
      <dsp:spPr>
        <a:xfrm>
          <a:off x="980908" y="3423928"/>
          <a:ext cx="4378547" cy="10021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Преимущества и недостатки</a:t>
          </a:r>
          <a:endParaRPr lang="en-US" sz="2600" kern="1200"/>
        </a:p>
      </dsp:txBody>
      <dsp:txXfrm>
        <a:off x="1010259" y="3453279"/>
        <a:ext cx="3341494" cy="943423"/>
      </dsp:txXfrm>
    </dsp:sp>
    <dsp:sp modelId="{57F9D91C-1EFE-6048-8214-7D2FA65C337A}">
      <dsp:nvSpPr>
        <dsp:cNvPr id="0" name=""/>
        <dsp:cNvSpPr/>
      </dsp:nvSpPr>
      <dsp:spPr>
        <a:xfrm>
          <a:off x="1307877" y="4565237"/>
          <a:ext cx="4378547" cy="10021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Вывод</a:t>
          </a:r>
          <a:endParaRPr lang="en-US" sz="2600" kern="1200"/>
        </a:p>
      </dsp:txBody>
      <dsp:txXfrm>
        <a:off x="1337228" y="4594588"/>
        <a:ext cx="3341494" cy="943423"/>
      </dsp:txXfrm>
    </dsp:sp>
    <dsp:sp modelId="{67B7CBF7-537B-744C-98E9-B6278B2D83D4}">
      <dsp:nvSpPr>
        <dsp:cNvPr id="0" name=""/>
        <dsp:cNvSpPr/>
      </dsp:nvSpPr>
      <dsp:spPr>
        <a:xfrm>
          <a:off x="3727165" y="732108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73726" y="732108"/>
        <a:ext cx="358259" cy="490164"/>
      </dsp:txXfrm>
    </dsp:sp>
    <dsp:sp modelId="{5947DDFE-BB27-D440-BCA8-9DD4712941CF}">
      <dsp:nvSpPr>
        <dsp:cNvPr id="0" name=""/>
        <dsp:cNvSpPr/>
      </dsp:nvSpPr>
      <dsp:spPr>
        <a:xfrm>
          <a:off x="4054135" y="1873417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200696" y="1873417"/>
        <a:ext cx="358259" cy="490164"/>
      </dsp:txXfrm>
    </dsp:sp>
    <dsp:sp modelId="{EE1E11CF-2F3E-CF4F-AB9D-1A421F7A4614}">
      <dsp:nvSpPr>
        <dsp:cNvPr id="0" name=""/>
        <dsp:cNvSpPr/>
      </dsp:nvSpPr>
      <dsp:spPr>
        <a:xfrm>
          <a:off x="4381104" y="2998024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527665" y="2998024"/>
        <a:ext cx="358259" cy="490164"/>
      </dsp:txXfrm>
    </dsp:sp>
    <dsp:sp modelId="{C1AE1910-5721-CB46-A08A-A95E7CC07B3F}">
      <dsp:nvSpPr>
        <dsp:cNvPr id="0" name=""/>
        <dsp:cNvSpPr/>
      </dsp:nvSpPr>
      <dsp:spPr>
        <a:xfrm>
          <a:off x="4708074" y="4150469"/>
          <a:ext cx="651381" cy="6513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854635" y="4150469"/>
        <a:ext cx="358259" cy="490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BA200-7426-3A4D-8D52-F2C332B59958}">
      <dsp:nvSpPr>
        <dsp:cNvPr id="0" name=""/>
        <dsp:cNvSpPr/>
      </dsp:nvSpPr>
      <dsp:spPr>
        <a:xfrm>
          <a:off x="756507" y="801342"/>
          <a:ext cx="596054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AA16F-BC8A-A34E-B4B2-7337F7F6B96B}">
      <dsp:nvSpPr>
        <dsp:cNvPr id="0" name=""/>
        <dsp:cNvSpPr/>
      </dsp:nvSpPr>
      <dsp:spPr>
        <a:xfrm>
          <a:off x="1388325" y="751260"/>
          <a:ext cx="68546" cy="12886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53747"/>
            <a:satOff val="-3039"/>
            <a:lumOff val="-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7"/>
              <a:satOff val="-3039"/>
              <a:lumOff val="-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B20B7-3550-4543-ACBE-E79AF7B7F6CB}">
      <dsp:nvSpPr>
        <dsp:cNvPr id="0" name=""/>
        <dsp:cNvSpPr/>
      </dsp:nvSpPr>
      <dsp:spPr>
        <a:xfrm>
          <a:off x="406810" y="526187"/>
          <a:ext cx="550381" cy="5503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</a:t>
          </a:r>
        </a:p>
      </dsp:txBody>
      <dsp:txXfrm>
        <a:off x="487411" y="606788"/>
        <a:ext cx="389179" cy="389179"/>
      </dsp:txXfrm>
    </dsp:sp>
    <dsp:sp modelId="{CF52EEF1-F90F-EA4D-AAC4-A004CA71951F}">
      <dsp:nvSpPr>
        <dsp:cNvPr id="0" name=""/>
        <dsp:cNvSpPr/>
      </dsp:nvSpPr>
      <dsp:spPr>
        <a:xfrm>
          <a:off x="11439" y="1242151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07493"/>
            <a:satOff val="-6078"/>
            <a:lumOff val="-5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"/>
              <a:satOff val="-6078"/>
              <a:lumOff val="-5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1. Определите цель: Прежде чем начать строить линейчатую диаграмму, определите цель ее использования. </a:t>
          </a:r>
          <a:endParaRPr lang="en-US" sz="1200" kern="1200" dirty="0"/>
        </a:p>
      </dsp:txBody>
      <dsp:txXfrm>
        <a:off x="11439" y="1510375"/>
        <a:ext cx="1341122" cy="1697376"/>
      </dsp:txXfrm>
    </dsp:sp>
    <dsp:sp modelId="{8E018C8C-7E6F-794D-8B74-33AC34A62DA8}">
      <dsp:nvSpPr>
        <dsp:cNvPr id="0" name=""/>
        <dsp:cNvSpPr/>
      </dsp:nvSpPr>
      <dsp:spPr>
        <a:xfrm>
          <a:off x="1501575" y="801371"/>
          <a:ext cx="1341122" cy="72"/>
        </a:xfrm>
        <a:prstGeom prst="rect">
          <a:avLst/>
        </a:prstGeom>
        <a:solidFill>
          <a:schemeClr val="accent5">
            <a:tint val="40000"/>
            <a:alpha val="90000"/>
            <a:hueOff val="-761240"/>
            <a:satOff val="-9117"/>
            <a:lumOff val="-85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61240"/>
              <a:satOff val="-9117"/>
              <a:lumOff val="-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32BA7-4A69-C344-AE04-B74371654A92}">
      <dsp:nvSpPr>
        <dsp:cNvPr id="0" name=""/>
        <dsp:cNvSpPr/>
      </dsp:nvSpPr>
      <dsp:spPr>
        <a:xfrm>
          <a:off x="2878461" y="751284"/>
          <a:ext cx="68546" cy="12888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014987"/>
            <a:satOff val="-12156"/>
            <a:lumOff val="-114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014987"/>
              <a:satOff val="-12156"/>
              <a:lumOff val="-11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DEA7F-E5E0-2C40-8E69-4A3F2B603127}">
      <dsp:nvSpPr>
        <dsp:cNvPr id="0" name=""/>
        <dsp:cNvSpPr/>
      </dsp:nvSpPr>
      <dsp:spPr>
        <a:xfrm>
          <a:off x="1896946" y="526216"/>
          <a:ext cx="550381" cy="550381"/>
        </a:xfrm>
        <a:prstGeom prst="ellipse">
          <a:avLst/>
        </a:prstGeom>
        <a:solidFill>
          <a:schemeClr val="accent5">
            <a:hueOff val="-788934"/>
            <a:satOff val="-4334"/>
            <a:lumOff val="-4314"/>
            <a:alphaOff val="0"/>
          </a:schemeClr>
        </a:solidFill>
        <a:ln w="12700" cap="flat" cmpd="sng" algn="ctr">
          <a:solidFill>
            <a:schemeClr val="accent5">
              <a:hueOff val="-788934"/>
              <a:satOff val="-4334"/>
              <a:lumOff val="-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</a:t>
          </a:r>
        </a:p>
      </dsp:txBody>
      <dsp:txXfrm>
        <a:off x="1977547" y="606817"/>
        <a:ext cx="389179" cy="389179"/>
      </dsp:txXfrm>
    </dsp:sp>
    <dsp:sp modelId="{A3E40F4A-A0BB-D64A-A640-312E07C8B003}">
      <dsp:nvSpPr>
        <dsp:cNvPr id="0" name=""/>
        <dsp:cNvSpPr/>
      </dsp:nvSpPr>
      <dsp:spPr>
        <a:xfrm>
          <a:off x="1501575" y="1242226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68733"/>
            <a:satOff val="-15196"/>
            <a:lumOff val="-142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268733"/>
              <a:satOff val="-15196"/>
              <a:lumOff val="-1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2. Выберите подходящий тип исходя из информации на прошлом слайде</a:t>
          </a:r>
          <a:br>
            <a:rPr lang="ru-RU" sz="1200" kern="1200" dirty="0"/>
          </a:br>
          <a:endParaRPr lang="en-US" sz="1200" kern="1200" dirty="0"/>
        </a:p>
      </dsp:txBody>
      <dsp:txXfrm>
        <a:off x="1501575" y="1510450"/>
        <a:ext cx="1341122" cy="1697376"/>
      </dsp:txXfrm>
    </dsp:sp>
    <dsp:sp modelId="{A2105E28-2CFE-2646-BEF4-A8EF9E8CD6DD}">
      <dsp:nvSpPr>
        <dsp:cNvPr id="0" name=""/>
        <dsp:cNvSpPr/>
      </dsp:nvSpPr>
      <dsp:spPr>
        <a:xfrm>
          <a:off x="2991712" y="801371"/>
          <a:ext cx="1341122" cy="72"/>
        </a:xfrm>
        <a:prstGeom prst="rect">
          <a:avLst/>
        </a:prstGeom>
        <a:solidFill>
          <a:schemeClr val="accent5">
            <a:tint val="40000"/>
            <a:alpha val="90000"/>
            <a:hueOff val="-1522480"/>
            <a:satOff val="-18235"/>
            <a:lumOff val="-17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522480"/>
              <a:satOff val="-18235"/>
              <a:lumOff val="-17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D4A8-42CF-7B48-8AAA-2AD64762D523}">
      <dsp:nvSpPr>
        <dsp:cNvPr id="0" name=""/>
        <dsp:cNvSpPr/>
      </dsp:nvSpPr>
      <dsp:spPr>
        <a:xfrm>
          <a:off x="4368597" y="751284"/>
          <a:ext cx="68546" cy="12888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1776227"/>
            <a:satOff val="-21274"/>
            <a:lumOff val="-20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776227"/>
              <a:satOff val="-21274"/>
              <a:lumOff val="-20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EAD42-B108-6A49-A7B2-965CC7C9F393}">
      <dsp:nvSpPr>
        <dsp:cNvPr id="0" name=""/>
        <dsp:cNvSpPr/>
      </dsp:nvSpPr>
      <dsp:spPr>
        <a:xfrm>
          <a:off x="3387082" y="526216"/>
          <a:ext cx="550381" cy="550381"/>
        </a:xfrm>
        <a:prstGeom prst="ellipse">
          <a:avLst/>
        </a:prstGeom>
        <a:solidFill>
          <a:schemeClr val="accent5">
            <a:hueOff val="-1577868"/>
            <a:satOff val="-8668"/>
            <a:lumOff val="-8628"/>
            <a:alphaOff val="0"/>
          </a:schemeClr>
        </a:solidFill>
        <a:ln w="12700" cap="flat" cmpd="sng" algn="ctr">
          <a:solidFill>
            <a:schemeClr val="accent5">
              <a:hueOff val="-1577868"/>
              <a:satOff val="-8668"/>
              <a:lumOff val="-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</a:t>
          </a:r>
        </a:p>
      </dsp:txBody>
      <dsp:txXfrm>
        <a:off x="3467683" y="606817"/>
        <a:ext cx="389179" cy="389179"/>
      </dsp:txXfrm>
    </dsp:sp>
    <dsp:sp modelId="{970FD6A3-CC31-D347-AD25-A40AFFC11653}">
      <dsp:nvSpPr>
        <dsp:cNvPr id="0" name=""/>
        <dsp:cNvSpPr/>
      </dsp:nvSpPr>
      <dsp:spPr>
        <a:xfrm>
          <a:off x="2991712" y="1242226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029973"/>
            <a:satOff val="-24313"/>
            <a:lumOff val="-228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029973"/>
              <a:satOff val="-24313"/>
              <a:lumOff val="-22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3. Оси диаграммы: Определите оси диаграммы. </a:t>
          </a:r>
          <a:endParaRPr lang="en-US" sz="1200" kern="1200" dirty="0"/>
        </a:p>
      </dsp:txBody>
      <dsp:txXfrm>
        <a:off x="2991712" y="1510450"/>
        <a:ext cx="1341122" cy="1697376"/>
      </dsp:txXfrm>
    </dsp:sp>
    <dsp:sp modelId="{757662C6-6F59-BB4D-B09C-ADB610CBB1A0}">
      <dsp:nvSpPr>
        <dsp:cNvPr id="0" name=""/>
        <dsp:cNvSpPr/>
      </dsp:nvSpPr>
      <dsp:spPr>
        <a:xfrm>
          <a:off x="4481848" y="801371"/>
          <a:ext cx="1341122" cy="72"/>
        </a:xfrm>
        <a:prstGeom prst="rect">
          <a:avLst/>
        </a:prstGeom>
        <a:solidFill>
          <a:schemeClr val="accent5">
            <a:tint val="40000"/>
            <a:alpha val="90000"/>
            <a:hueOff val="-2283720"/>
            <a:satOff val="-27352"/>
            <a:lumOff val="-257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83720"/>
              <a:satOff val="-27352"/>
              <a:lumOff val="-25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E80DB-5B79-CA4B-B326-72C5892D039A}">
      <dsp:nvSpPr>
        <dsp:cNvPr id="0" name=""/>
        <dsp:cNvSpPr/>
      </dsp:nvSpPr>
      <dsp:spPr>
        <a:xfrm>
          <a:off x="5858733" y="751284"/>
          <a:ext cx="68546" cy="12888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537466"/>
            <a:satOff val="-30391"/>
            <a:lumOff val="-28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537466"/>
              <a:satOff val="-30391"/>
              <a:lumOff val="-28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DFDFE-0E09-714F-93CE-6F3B01A695E8}">
      <dsp:nvSpPr>
        <dsp:cNvPr id="0" name=""/>
        <dsp:cNvSpPr/>
      </dsp:nvSpPr>
      <dsp:spPr>
        <a:xfrm>
          <a:off x="4877218" y="526216"/>
          <a:ext cx="550381" cy="550381"/>
        </a:xfrm>
        <a:prstGeom prst="ellipse">
          <a:avLst/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accent5">
              <a:hueOff val="-2366803"/>
              <a:satOff val="-13001"/>
              <a:lumOff val="-1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</a:t>
          </a:r>
        </a:p>
      </dsp:txBody>
      <dsp:txXfrm>
        <a:off x="4957819" y="606817"/>
        <a:ext cx="389179" cy="389179"/>
      </dsp:txXfrm>
    </dsp:sp>
    <dsp:sp modelId="{0559A6E8-04B7-184E-AFE6-E721D9CB3892}">
      <dsp:nvSpPr>
        <dsp:cNvPr id="0" name=""/>
        <dsp:cNvSpPr/>
      </dsp:nvSpPr>
      <dsp:spPr>
        <a:xfrm>
          <a:off x="4481848" y="1242226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791213"/>
            <a:satOff val="-33430"/>
            <a:lumOff val="-31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791213"/>
              <a:satOff val="-33430"/>
              <a:lumOff val="-3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4. Масштабирование осей Используйте равномерные интервалы, чтобы облегчить сравнение данных.</a:t>
          </a:r>
          <a:br>
            <a:rPr lang="ru-RU" sz="1200" kern="1200"/>
          </a:br>
          <a:endParaRPr lang="en-US" sz="1200" kern="1200"/>
        </a:p>
      </dsp:txBody>
      <dsp:txXfrm>
        <a:off x="4481848" y="1510450"/>
        <a:ext cx="1341122" cy="1697376"/>
      </dsp:txXfrm>
    </dsp:sp>
    <dsp:sp modelId="{30B478EB-4E6B-8144-B5BB-9927A3314398}">
      <dsp:nvSpPr>
        <dsp:cNvPr id="0" name=""/>
        <dsp:cNvSpPr/>
      </dsp:nvSpPr>
      <dsp:spPr>
        <a:xfrm>
          <a:off x="5971984" y="801371"/>
          <a:ext cx="1341122" cy="72"/>
        </a:xfrm>
        <a:prstGeom prst="rect">
          <a:avLst/>
        </a:prstGeom>
        <a:solidFill>
          <a:schemeClr val="accent5">
            <a:tint val="40000"/>
            <a:alpha val="90000"/>
            <a:hueOff val="-3044960"/>
            <a:satOff val="-36469"/>
            <a:lumOff val="-343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044960"/>
              <a:satOff val="-36469"/>
              <a:lumOff val="-34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7F636-397E-7948-9D7E-0781C21E19E5}">
      <dsp:nvSpPr>
        <dsp:cNvPr id="0" name=""/>
        <dsp:cNvSpPr/>
      </dsp:nvSpPr>
      <dsp:spPr>
        <a:xfrm>
          <a:off x="7348869" y="751284"/>
          <a:ext cx="68546" cy="12888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298706"/>
            <a:satOff val="-39508"/>
            <a:lumOff val="-371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298706"/>
              <a:satOff val="-39508"/>
              <a:lumOff val="-37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02687-EBDA-C74C-85FB-9B7824ABCA30}">
      <dsp:nvSpPr>
        <dsp:cNvPr id="0" name=""/>
        <dsp:cNvSpPr/>
      </dsp:nvSpPr>
      <dsp:spPr>
        <a:xfrm>
          <a:off x="6367354" y="526216"/>
          <a:ext cx="550381" cy="550381"/>
        </a:xfrm>
        <a:prstGeom prst="ellipse">
          <a:avLst/>
        </a:prstGeom>
        <a:solidFill>
          <a:schemeClr val="accent5">
            <a:hueOff val="-3155737"/>
            <a:satOff val="-17335"/>
            <a:lumOff val="-17256"/>
            <a:alphaOff val="0"/>
          </a:schemeClr>
        </a:solidFill>
        <a:ln w="12700" cap="flat" cmpd="sng" algn="ctr">
          <a:solidFill>
            <a:schemeClr val="accent5">
              <a:hueOff val="-3155737"/>
              <a:satOff val="-17335"/>
              <a:lumOff val="-17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</a:t>
          </a:r>
        </a:p>
      </dsp:txBody>
      <dsp:txXfrm>
        <a:off x="6447955" y="606817"/>
        <a:ext cx="389179" cy="389179"/>
      </dsp:txXfrm>
    </dsp:sp>
    <dsp:sp modelId="{687577BE-E117-3742-974C-FCAB8560994D}">
      <dsp:nvSpPr>
        <dsp:cNvPr id="0" name=""/>
        <dsp:cNvSpPr/>
      </dsp:nvSpPr>
      <dsp:spPr>
        <a:xfrm>
          <a:off x="5971984" y="1242226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552453"/>
            <a:satOff val="-42547"/>
            <a:lumOff val="-40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552453"/>
              <a:satOff val="-42547"/>
              <a:lumOff val="-40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5. Использование цветов: Используйте разные цвета, чтобы выделить различные категории</a:t>
          </a:r>
          <a:br>
            <a:rPr lang="ru-RU" sz="1200" kern="1200"/>
          </a:br>
          <a:endParaRPr lang="en-US" sz="1200" kern="1200"/>
        </a:p>
      </dsp:txBody>
      <dsp:txXfrm>
        <a:off x="5971984" y="1510450"/>
        <a:ext cx="1341122" cy="1697376"/>
      </dsp:txXfrm>
    </dsp:sp>
    <dsp:sp modelId="{1ED78391-C9D4-E147-8AEF-8A3271386A94}">
      <dsp:nvSpPr>
        <dsp:cNvPr id="0" name=""/>
        <dsp:cNvSpPr/>
      </dsp:nvSpPr>
      <dsp:spPr>
        <a:xfrm>
          <a:off x="7462120" y="801371"/>
          <a:ext cx="1341122" cy="72"/>
        </a:xfrm>
        <a:prstGeom prst="rect">
          <a:avLst/>
        </a:prstGeom>
        <a:solidFill>
          <a:schemeClr val="accent5">
            <a:tint val="40000"/>
            <a:alpha val="90000"/>
            <a:hueOff val="-3806200"/>
            <a:satOff val="-45587"/>
            <a:lumOff val="-42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806200"/>
              <a:satOff val="-45587"/>
              <a:lumOff val="-4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28E04-7060-EB42-B638-CE79C1E45872}">
      <dsp:nvSpPr>
        <dsp:cNvPr id="0" name=""/>
        <dsp:cNvSpPr/>
      </dsp:nvSpPr>
      <dsp:spPr>
        <a:xfrm>
          <a:off x="8839005" y="751284"/>
          <a:ext cx="68546" cy="128887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059946"/>
            <a:satOff val="-48626"/>
            <a:lumOff val="-45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059946"/>
              <a:satOff val="-48626"/>
              <a:lumOff val="-45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067AD-8099-524F-ADDC-80E1CC93358D}">
      <dsp:nvSpPr>
        <dsp:cNvPr id="0" name=""/>
        <dsp:cNvSpPr/>
      </dsp:nvSpPr>
      <dsp:spPr>
        <a:xfrm>
          <a:off x="7857490" y="526216"/>
          <a:ext cx="550381" cy="550381"/>
        </a:xfrm>
        <a:prstGeom prst="ellipse">
          <a:avLst/>
        </a:prstGeom>
        <a:solidFill>
          <a:schemeClr val="accent5">
            <a:hueOff val="-3944671"/>
            <a:satOff val="-21669"/>
            <a:lumOff val="-21570"/>
            <a:alphaOff val="0"/>
          </a:schemeClr>
        </a:solidFill>
        <a:ln w="12700" cap="flat" cmpd="sng" algn="ctr">
          <a:solidFill>
            <a:schemeClr val="accent5">
              <a:hueOff val="-3944671"/>
              <a:satOff val="-21669"/>
              <a:lumOff val="-215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</a:t>
          </a:r>
        </a:p>
      </dsp:txBody>
      <dsp:txXfrm>
        <a:off x="7938091" y="606817"/>
        <a:ext cx="389179" cy="389179"/>
      </dsp:txXfrm>
    </dsp:sp>
    <dsp:sp modelId="{EF01DC88-1FF9-D14E-83D6-09CAA2FE0B43}">
      <dsp:nvSpPr>
        <dsp:cNvPr id="0" name=""/>
        <dsp:cNvSpPr/>
      </dsp:nvSpPr>
      <dsp:spPr>
        <a:xfrm>
          <a:off x="7462120" y="1242226"/>
          <a:ext cx="134112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313693"/>
            <a:satOff val="-51665"/>
            <a:lumOff val="-485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313693"/>
              <a:satOff val="-51665"/>
              <a:lumOff val="-48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89" tIns="165100" rIns="105789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6. Добавление заголовков и подписей: Не забудьте добавить заголовок диаграммы, а также подписи к осям</a:t>
          </a:r>
          <a:endParaRPr lang="en-US" sz="1200" kern="1200" dirty="0"/>
        </a:p>
      </dsp:txBody>
      <dsp:txXfrm>
        <a:off x="7462120" y="1510450"/>
        <a:ext cx="1341122" cy="1697376"/>
      </dsp:txXfrm>
    </dsp:sp>
    <dsp:sp modelId="{F3582447-7CE8-B24D-BA26-D902A806D245}">
      <dsp:nvSpPr>
        <dsp:cNvPr id="0" name=""/>
        <dsp:cNvSpPr/>
      </dsp:nvSpPr>
      <dsp:spPr>
        <a:xfrm>
          <a:off x="8952256" y="801371"/>
          <a:ext cx="671216" cy="72"/>
        </a:xfrm>
        <a:prstGeom prst="rect">
          <a:avLst/>
        </a:prstGeom>
        <a:solidFill>
          <a:schemeClr val="accent5">
            <a:tint val="40000"/>
            <a:alpha val="90000"/>
            <a:hueOff val="-4567440"/>
            <a:satOff val="-54704"/>
            <a:lumOff val="-51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567440"/>
              <a:satOff val="-54704"/>
              <a:lumOff val="-5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77E3-7C52-A94B-96A6-A6CB0CFD0E56}">
      <dsp:nvSpPr>
        <dsp:cNvPr id="0" name=""/>
        <dsp:cNvSpPr/>
      </dsp:nvSpPr>
      <dsp:spPr>
        <a:xfrm>
          <a:off x="9348281" y="526216"/>
          <a:ext cx="550381" cy="550381"/>
        </a:xfrm>
        <a:prstGeom prst="ellipse">
          <a:avLst/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accent5">
              <a:hueOff val="-4733605"/>
              <a:satOff val="-26003"/>
              <a:lumOff val="-258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58" tIns="21358" rIns="21358" bIns="2135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</a:t>
          </a:r>
        </a:p>
      </dsp:txBody>
      <dsp:txXfrm>
        <a:off x="9428882" y="606817"/>
        <a:ext cx="389179" cy="389179"/>
      </dsp:txXfrm>
    </dsp:sp>
    <dsp:sp modelId="{C309A6C5-9AD5-6549-8DAA-69D614FB9D66}">
      <dsp:nvSpPr>
        <dsp:cNvPr id="0" name=""/>
        <dsp:cNvSpPr/>
      </dsp:nvSpPr>
      <dsp:spPr>
        <a:xfrm>
          <a:off x="8952256" y="1242226"/>
          <a:ext cx="139671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74933"/>
              <a:satOff val="-60782"/>
              <a:lumOff val="-5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74" tIns="165100" rIns="110174" bIns="1651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7. Интерпретация данных: После построения диаграммы, убедитесь, что вы можете правильно интерпретировать данные.</a:t>
          </a:r>
          <a:endParaRPr lang="en-US" sz="1200" kern="1200" dirty="0"/>
        </a:p>
      </dsp:txBody>
      <dsp:txXfrm>
        <a:off x="8952256" y="1521569"/>
        <a:ext cx="1396713" cy="1686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BDE67-E62A-406A-B502-98089DED4610}">
      <dsp:nvSpPr>
        <dsp:cNvPr id="0" name=""/>
        <dsp:cNvSpPr/>
      </dsp:nvSpPr>
      <dsp:spPr>
        <a:xfrm>
          <a:off x="0" y="231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43EE3-7202-4FA7-9AF0-B6E96A6855E8}">
      <dsp:nvSpPr>
        <dsp:cNvPr id="0" name=""/>
        <dsp:cNvSpPr/>
      </dsp:nvSpPr>
      <dsp:spPr>
        <a:xfrm>
          <a:off x="354258" y="265808"/>
          <a:ext cx="644106" cy="644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AD9D5-BBC9-467B-A847-D24E994A0766}">
      <dsp:nvSpPr>
        <dsp:cNvPr id="0" name=""/>
        <dsp:cNvSpPr/>
      </dsp:nvSpPr>
      <dsp:spPr>
        <a:xfrm>
          <a:off x="1352624" y="231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1. Наглядность: Линейчатая диаграмма позволяет наглядно представить данные и сравнивать значения различных категорий или временных периодов.</a:t>
          </a:r>
          <a:br>
            <a:rPr lang="ru-RU" sz="1600" kern="1200" dirty="0"/>
          </a:br>
          <a:endParaRPr lang="en-US" sz="1600" kern="1200" dirty="0"/>
        </a:p>
      </dsp:txBody>
      <dsp:txXfrm>
        <a:off x="1352624" y="2310"/>
        <a:ext cx="5707470" cy="1171103"/>
      </dsp:txXfrm>
    </dsp:sp>
    <dsp:sp modelId="{92D0FE81-9B80-4248-84A0-886AA8D7890D}">
      <dsp:nvSpPr>
        <dsp:cNvPr id="0" name=""/>
        <dsp:cNvSpPr/>
      </dsp:nvSpPr>
      <dsp:spPr>
        <a:xfrm>
          <a:off x="0" y="1466190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F0BBF-7E77-4F94-9AF7-C2113C639D2F}">
      <dsp:nvSpPr>
        <dsp:cNvPr id="0" name=""/>
        <dsp:cNvSpPr/>
      </dsp:nvSpPr>
      <dsp:spPr>
        <a:xfrm>
          <a:off x="354258" y="1729688"/>
          <a:ext cx="644106" cy="644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57D04-B17F-4B11-8126-1E9678D6A9A7}">
      <dsp:nvSpPr>
        <dsp:cNvPr id="0" name=""/>
        <dsp:cNvSpPr/>
      </dsp:nvSpPr>
      <dsp:spPr>
        <a:xfrm>
          <a:off x="1352624" y="1466190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2. Простота восприятия: Линейчатые диаграммы легко воспринимаются и понимаются, что делает их удобным инструментом для представления информации широкому кругу аудитории.</a:t>
          </a:r>
          <a:endParaRPr lang="en-US" sz="1600" kern="1200"/>
        </a:p>
      </dsp:txBody>
      <dsp:txXfrm>
        <a:off x="1352624" y="1466190"/>
        <a:ext cx="5707470" cy="1171103"/>
      </dsp:txXfrm>
    </dsp:sp>
    <dsp:sp modelId="{0ED0323D-E711-450E-9358-EE601AB2C0CC}">
      <dsp:nvSpPr>
        <dsp:cNvPr id="0" name=""/>
        <dsp:cNvSpPr/>
      </dsp:nvSpPr>
      <dsp:spPr>
        <a:xfrm>
          <a:off x="0" y="2930069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A34AD-F8E7-4BB9-828A-DDA8F947C297}">
      <dsp:nvSpPr>
        <dsp:cNvPr id="0" name=""/>
        <dsp:cNvSpPr/>
      </dsp:nvSpPr>
      <dsp:spPr>
        <a:xfrm>
          <a:off x="354258" y="3193567"/>
          <a:ext cx="644106" cy="644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406BC-E797-4F6B-B001-DE08F5234E1B}">
      <dsp:nvSpPr>
        <dsp:cNvPr id="0" name=""/>
        <dsp:cNvSpPr/>
      </dsp:nvSpPr>
      <dsp:spPr>
        <a:xfrm>
          <a:off x="1352624" y="2930069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3. Выявление тенденций: Линейчатая диаграмма позволяет выявить тенденции и изменения в данных со временем, что помогает анализировать динамику процессов.</a:t>
          </a:r>
          <a:br>
            <a:rPr lang="ru-RU" sz="1600" kern="1200"/>
          </a:br>
          <a:endParaRPr lang="en-US" sz="1600" kern="1200"/>
        </a:p>
      </dsp:txBody>
      <dsp:txXfrm>
        <a:off x="1352624" y="2930069"/>
        <a:ext cx="5707470" cy="1171103"/>
      </dsp:txXfrm>
    </dsp:sp>
    <dsp:sp modelId="{80792AE7-BF10-4E02-8CEB-E13AB016B88D}">
      <dsp:nvSpPr>
        <dsp:cNvPr id="0" name=""/>
        <dsp:cNvSpPr/>
      </dsp:nvSpPr>
      <dsp:spPr>
        <a:xfrm>
          <a:off x="0" y="4393948"/>
          <a:ext cx="7060095" cy="11711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F33D0-C0E4-44EC-93FB-3A96E11C6C29}">
      <dsp:nvSpPr>
        <dsp:cNvPr id="0" name=""/>
        <dsp:cNvSpPr/>
      </dsp:nvSpPr>
      <dsp:spPr>
        <a:xfrm>
          <a:off x="354258" y="4657447"/>
          <a:ext cx="644106" cy="644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C1307-C05D-46C1-BFC2-3CD12302B800}">
      <dsp:nvSpPr>
        <dsp:cNvPr id="0" name=""/>
        <dsp:cNvSpPr/>
      </dsp:nvSpPr>
      <dsp:spPr>
        <a:xfrm>
          <a:off x="1352624" y="4393948"/>
          <a:ext cx="5707470" cy="1171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42" tIns="123942" rIns="123942" bIns="123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4. Информативность: Линейчатые диаграммы могут вместить большое количество данных, делая их информативными и полезными для анализа.</a:t>
          </a:r>
          <a:endParaRPr lang="en-US" sz="1600" kern="1200"/>
        </a:p>
      </dsp:txBody>
      <dsp:txXfrm>
        <a:off x="1352624" y="4393948"/>
        <a:ext cx="5707470" cy="11711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3550B-3FA6-BC4C-AE59-EB9518F79684}">
      <dsp:nvSpPr>
        <dsp:cNvPr id="0" name=""/>
        <dsp:cNvSpPr/>
      </dsp:nvSpPr>
      <dsp:spPr>
        <a:xfrm>
          <a:off x="0" y="195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AACA3-7CE7-B94E-9CD6-7225CD081325}">
      <dsp:nvSpPr>
        <dsp:cNvPr id="0" name=""/>
        <dsp:cNvSpPr/>
      </dsp:nvSpPr>
      <dsp:spPr>
        <a:xfrm>
          <a:off x="0" y="1952"/>
          <a:ext cx="10515600" cy="133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1. Ограниченность: Линейчатая диаграмма может быть неэффективной для представления большого объема данных или данных слишком большого разброса.</a:t>
          </a:r>
          <a:endParaRPr lang="en-US" sz="2000" kern="1200"/>
        </a:p>
      </dsp:txBody>
      <dsp:txXfrm>
        <a:off x="0" y="1952"/>
        <a:ext cx="10515600" cy="1331467"/>
      </dsp:txXfrm>
    </dsp:sp>
    <dsp:sp modelId="{9228132C-A086-EC47-A0E5-27F49E809F34}">
      <dsp:nvSpPr>
        <dsp:cNvPr id="0" name=""/>
        <dsp:cNvSpPr/>
      </dsp:nvSpPr>
      <dsp:spPr>
        <a:xfrm>
          <a:off x="0" y="13334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0E001-0241-DF49-A66B-ABF4A30C3DA1}">
      <dsp:nvSpPr>
        <dsp:cNvPr id="0" name=""/>
        <dsp:cNvSpPr/>
      </dsp:nvSpPr>
      <dsp:spPr>
        <a:xfrm>
          <a:off x="0" y="1333419"/>
          <a:ext cx="10515600" cy="133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2. Ограничения визуализации: Для некоторых типов данных или задач линейчатая диаграмма может быть менее удобной визуализацией, чем другие типы диаграмм, например, круговая диаграмма для представления долей.</a:t>
          </a:r>
          <a:br>
            <a:rPr lang="ru-RU" sz="2000" kern="1200"/>
          </a:br>
          <a:endParaRPr lang="en-US" sz="2000" kern="1200"/>
        </a:p>
      </dsp:txBody>
      <dsp:txXfrm>
        <a:off x="0" y="1333419"/>
        <a:ext cx="10515600" cy="1331467"/>
      </dsp:txXfrm>
    </dsp:sp>
    <dsp:sp modelId="{68FFD1F7-0303-A442-90C0-FD56260475B5}">
      <dsp:nvSpPr>
        <dsp:cNvPr id="0" name=""/>
        <dsp:cNvSpPr/>
      </dsp:nvSpPr>
      <dsp:spPr>
        <a:xfrm>
          <a:off x="0" y="26648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0A156-D5E8-3E45-A5D8-C95C6981188D}">
      <dsp:nvSpPr>
        <dsp:cNvPr id="0" name=""/>
        <dsp:cNvSpPr/>
      </dsp:nvSpPr>
      <dsp:spPr>
        <a:xfrm>
          <a:off x="0" y="2664886"/>
          <a:ext cx="10515600" cy="1331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3. Сложность интерпретации: В некоторых случаях линейчатая диаграмма может быть сложной для интерпретации, особенно если на диаграмме представлено большое количество категорий или временных периодов.</a:t>
          </a:r>
          <a:endParaRPr lang="en-US" sz="2000" kern="1200" dirty="0"/>
        </a:p>
      </dsp:txBody>
      <dsp:txXfrm>
        <a:off x="0" y="2664886"/>
        <a:ext cx="10515600" cy="133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8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6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Изображение электромагнитный излучение">
            <a:extLst>
              <a:ext uri="{FF2B5EF4-FFF2-40B4-BE49-F238E27FC236}">
                <a16:creationId xmlns:a16="http://schemas.microsoft.com/office/drawing/2014/main" id="{0099AFC1-8982-CDF8-D1C4-9FA27199C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7" b="6478"/>
          <a:stretch/>
        </p:blipFill>
        <p:spPr>
          <a:xfrm>
            <a:off x="-21" y="11"/>
            <a:ext cx="12192000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0C335-DF35-8D23-AED4-4BBE53BA7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3184274"/>
          </a:xfrm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Линейчатая </a:t>
            </a:r>
            <a:r>
              <a:rPr lang="ru-RU">
                <a:solidFill>
                  <a:srgbClr val="FFFFFF"/>
                </a:solidFill>
                <a:latin typeface="Helvetica Neue" panose="02000503000000020004" pitchFamily="2" charset="0"/>
              </a:rPr>
              <a:t>диаграмма</a:t>
            </a:r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9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15070-1BD3-BEF3-EAE8-F80CD32F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48175" cy="5567363"/>
          </a:xfrm>
        </p:spPr>
        <p:txBody>
          <a:bodyPr anchor="ctr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План презентации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A846961-9FF3-C735-BDCC-847CA27CE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333881"/>
              </p:ext>
            </p:extLst>
          </p:nvPr>
        </p:nvGraphicFramePr>
        <p:xfrm>
          <a:off x="5667374" y="609600"/>
          <a:ext cx="568642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09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Frame 1053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A1312-861B-FE06-A1D8-B2A6559D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0875"/>
            <a:ext cx="5428375" cy="298608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ru-RU" sz="2000">
                <a:solidFill>
                  <a:srgbClr val="FFFFFF"/>
                </a:solidFill>
              </a:rPr>
              <a:t>Линейчатая диаграмма - показывает один или несколько наборов данных, сравнивая их между собой. К примеру сравнение доход от услуг для различных автомобилей - </a:t>
            </a:r>
          </a:p>
          <a:p>
            <a:pPr marL="228600" indent="0">
              <a:buNone/>
            </a:pPr>
            <a:endParaRPr lang="ru-RU" sz="2000">
              <a:solidFill>
                <a:srgbClr val="FFFFFF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1DE8E51-3AC1-F958-517E-7BA3F72878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6695514" y="903594"/>
            <a:ext cx="4628521" cy="50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0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CBA26-C5D5-D8EB-8928-2E1127AA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виды диаграмм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35FC4F-72E0-2ED2-D1F7-36C548840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06" y="2178050"/>
            <a:ext cx="7216788" cy="39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DC0A3-2973-1DEF-0AD8-B661CE6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2324101"/>
          </a:xfrm>
        </p:spPr>
        <p:txBody>
          <a:bodyPr anchor="ctr">
            <a:normAutofit/>
          </a:bodyPr>
          <a:lstStyle/>
          <a:p>
            <a:r>
              <a:rPr lang="ru-RU" sz="4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Правила построения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E77871D-23C4-53C1-53E0-A7836CB18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9576"/>
              </p:ext>
            </p:extLst>
          </p:nvPr>
        </p:nvGraphicFramePr>
        <p:xfrm>
          <a:off x="838200" y="2442949"/>
          <a:ext cx="10515600" cy="3734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02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61DF3E2F-0A88-4C55-8678-0764BF7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713D6-A918-B110-FC9B-92076A8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3200400" cy="5567363"/>
          </a:xfrm>
        </p:spPr>
        <p:txBody>
          <a:bodyPr anchor="ctr">
            <a:normAutofit/>
          </a:bodyPr>
          <a:lstStyle/>
          <a:p>
            <a:r>
              <a:rPr lang="ru-RU" sz="31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effectLst/>
                <a:latin typeface="Helvetica Neue" panose="02000503000000020004" pitchFamily="2" charset="0"/>
              </a:rPr>
              <a:t>Преимущества линейчатой диаграммы</a:t>
            </a:r>
            <a:endParaRPr lang="ru-RU" sz="31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22906F4-2C84-ADFF-B27D-E0E43CE8F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675936"/>
              </p:ext>
            </p:extLst>
          </p:nvPr>
        </p:nvGraphicFramePr>
        <p:xfrm>
          <a:off x="4293704" y="609600"/>
          <a:ext cx="7060095" cy="556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92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0DE40-5C71-A7B6-25C0-D1D24CDA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Недостатки линейчатой диаграммы</a:t>
            </a:r>
            <a:endParaRPr lang="ru-RU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DE88443F-C3E2-A34D-1837-FAC7C5003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46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641FB-9E8B-4A2F-EF1E-62C4947A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10515600" cy="2076450"/>
          </a:xfrm>
        </p:spPr>
        <p:txBody>
          <a:bodyPr anchor="b">
            <a:normAutofit/>
          </a:bodyPr>
          <a:lstStyle/>
          <a:p>
            <a:r>
              <a:rPr lang="ru-RU" sz="4400" dirty="0">
                <a:solidFill>
                  <a:srgbClr val="FFFFFF"/>
                </a:solidFill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1DFD7-A65E-66F1-99B1-AA9877BF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90875"/>
            <a:ext cx="8467725" cy="2986087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ru-RU" sz="1800" dirty="0">
                <a:solidFill>
                  <a:srgbClr val="FFFFFF"/>
                </a:solidFill>
                <a:latin typeface="Helvetica Neue" panose="02000503000000020004" pitchFamily="2" charset="0"/>
              </a:rPr>
              <a:t>Л</a:t>
            </a:r>
            <a:r>
              <a:rPr lang="ru-RU" sz="18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инейчатая диаграмма – основной инструмент визуализации данных, который позволят отобразить множество сценариев и сфокусировать внимание конечного потребителя на ключевой информации</a:t>
            </a:r>
          </a:p>
          <a:p>
            <a:pPr marL="228600" indent="0">
              <a:buNone/>
            </a:pPr>
            <a:endParaRPr lang="ru-RU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5491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354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Helvetica Neue</vt:lpstr>
      <vt:lpstr>Sabon Next LT</vt:lpstr>
      <vt:lpstr>Wingdings</vt:lpstr>
      <vt:lpstr>LuminousVTI</vt:lpstr>
      <vt:lpstr>Линейчатая диаграмма</vt:lpstr>
      <vt:lpstr>План презентации</vt:lpstr>
      <vt:lpstr>Презентация PowerPoint</vt:lpstr>
      <vt:lpstr>Основные виды диаграмм</vt:lpstr>
      <vt:lpstr>Правила построения</vt:lpstr>
      <vt:lpstr>Преимущества линейчатой диаграммы</vt:lpstr>
      <vt:lpstr>Недостатки линейчатой диаграммы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Линейчатая диаграмма</dc:title>
  <dc:creator>Иришка</dc:creator>
  <cp:lastModifiedBy>Irina Smolenskaya</cp:lastModifiedBy>
  <cp:revision>2</cp:revision>
  <dcterms:created xsi:type="dcterms:W3CDTF">2024-01-24T11:02:34Z</dcterms:created>
  <dcterms:modified xsi:type="dcterms:W3CDTF">2024-01-24T21:21:01Z</dcterms:modified>
</cp:coreProperties>
</file>