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9" r:id="rId4"/>
    <p:sldId id="260" r:id="rId5"/>
    <p:sldId id="261" r:id="rId6"/>
    <p:sldId id="262" r:id="rId7"/>
    <p:sldId id="278" r:id="rId8"/>
    <p:sldId id="279" r:id="rId9"/>
    <p:sldId id="281" r:id="rId10"/>
    <p:sldId id="282" r:id="rId11"/>
    <p:sldId id="280" r:id="rId12"/>
    <p:sldId id="263" r:id="rId13"/>
    <p:sldId id="28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394DB-EF38-40A4-9F71-5109D455F2A8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B02E7-A31D-4EB6-BD5D-4EF02D599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3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B02E7-A31D-4EB6-BD5D-4EF02D59962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23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B02E7-A31D-4EB6-BD5D-4EF02D59962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8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7478-5AB8-4795-BA62-E6702C1572DB}" type="datetimeFigureOut">
              <a:rPr lang="hu-HU" smtClean="0"/>
              <a:t>2022.12.29.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E5BF-34C7-4B4F-8B52-30865508DD06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K9C-YZBt-AM9IIit9vYVOXL3St9idFO0daxPkz51y_o/edit#gid=88263314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C-YZBt-AM9IIit9vYVOXL3St9idFO0daxPkz51y_o/edit#gid=1914082889" TargetMode="External"/><Relationship Id="rId2" Type="http://schemas.openxmlformats.org/officeDocument/2006/relationships/hyperlink" Target="https://docs.google.com/spreadsheets/d/1K9C-YZBt-AM9IIit9vYVOXL3St9idFO0daxPkz51y_o/edit#gid=186349512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oogle.com/spreadsheets/d/1K9C-YZBt-AM9IIit9vYVOXL3St9idFO0daxPkz51y_o/edit#gid=191408288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9C-YZBt-AM9IIit9vYVOXL3St9idFO0daxPkz51y_o/edit#gid=374228620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K9C-YZBt-AM9IIit9vYVOXL3St9idFO0daxPkz51y_o/edit#gid=867567266" TargetMode="External"/><Relationship Id="rId5" Type="http://schemas.openxmlformats.org/officeDocument/2006/relationships/hyperlink" Target="https://docs.google.com/spreadsheets/d/1K9C-YZBt-AM9IIit9vYVOXL3St9idFO0daxPkz51y_o/edit#gid=0" TargetMode="External"/><Relationship Id="rId4" Type="http://schemas.openxmlformats.org/officeDocument/2006/relationships/hyperlink" Target="https://docs.google.com/document/d/1g-2bTcg55kmr31Hv1KT_zc3F-PNFeyMMePDi1rxSWLI/ed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K9C-YZBt-AM9IIit9vYVOXL3St9idFO0daxPkz51y_o/edit#gid=34984805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K9C-YZBt-AM9IIit9vYVOXL3St9idFO0daxPkz51y_o/edit#gid=110893352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spreadsheets/d/1K9C-YZBt-AM9IIit9vYVOXL3St9idFO0daxPkz51y_o/edit#gid=55196329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	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hu-HU" sz="5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5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  <a:p>
            <a:pPr algn="r">
              <a:lnSpc>
                <a:spcPct val="10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 Me Skills QAM05</a:t>
            </a:r>
          </a:p>
          <a:p>
            <a:pPr algn="r">
              <a:lnSpc>
                <a:spcPct val="100000"/>
              </a:lnSpc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Ирина Соболевская</a:t>
            </a:r>
            <a:endParaRPr lang="hu-HU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2475"/>
            <a:ext cx="2806755" cy="1235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Тест-кейсы Аудио/Видео</a:t>
            </a:r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звонков.</a:t>
            </a:r>
            <a: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hu-HU" sz="1600" dirty="0" err="1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Тест-кейсы были созданы на основании Чек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листа, в соответствии с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Map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структурированы на основе основных функций веб-приложения.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была использована техника тест-дизайна, такая как анализ граничных значений (в случае максимального количества символов, разрешенных в текстовых полях).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9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ест-кейсы Аудио/Видео</a:t>
            </a:r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звонков</a:t>
            </a:r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u-H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docs.google.com/spreadsheets/d/1K9C-YZBt-AM9IIit9vYVOXL3St9idFO0daxPkz51y_o/edit#gid=882633140</a:t>
            </a:r>
            <a: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hu-HU" sz="1600" dirty="0" err="1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4" y="2189386"/>
            <a:ext cx="11836652" cy="4079067"/>
          </a:xfr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0838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Баги.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1112"/>
          </a:xfrm>
          <a:ln w="28575"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Найдено 3 бага по 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низкого приоритета, такие как ошибки в тексте: 1 баг в поле ввода текста в чате, 1 </a:t>
            </a: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 в окне набора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номера, </a:t>
            </a: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баг в окне уведомлений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hu-H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docs.google.com/spreadsheets/d/1K9C-YZBt-AM9IIit9vYVOXL3St9idFO0daxPkz51y_o/edit#gid=1863495122</a:t>
            </a:r>
            <a:endParaRPr lang="ru-RU" altLang="hu-HU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Найдены баги в рамках 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тест-кейсов. Из проведенных 26 тест-кейсов найдено </a:t>
            </a: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бага, </a:t>
            </a: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которых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высокого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приоритета и 1 – важного.</a:t>
            </a:r>
          </a:p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Найдено 2 бага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важного приоритета н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составленного полного Чек листа по модулю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Звонки.</a:t>
            </a:r>
            <a:endParaRPr lang="ru-RU" altLang="hu-HU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docs.google.com/spreadsheets/d/1K9C-YZBt-AM9IIit9vYVOXL3St9idFO0daxPkz51y_o/edit#gid=1914082889</a:t>
            </a:r>
            <a:endParaRPr lang="en-US" altLang="hu-HU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altLang="hu-HU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Баги.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docs.google.com/spreadsheets/d/1K9C-YZBt-AM9IIit9vYVOXL3St9idFO0daxPkz51y_o/edit#gid=1914082889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0" y="2394285"/>
            <a:ext cx="11492289" cy="3339298"/>
          </a:xfr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6214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проведенных тест-кейсов.</a:t>
            </a:r>
            <a:endParaRPr lang="hu-HU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  <a:ln w="28575"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Было выполнено 100% тест-кейсов, из которых 88,5% прошли успешно, 11,5% не прошли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hu-H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Всего было написано 26 тест-кейсов,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из которых провалились,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высокого приоритета и 1 –важного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ru-RU" altLang="hu-HU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составленного полного Чек листа по модулю Звонки был выявлено 2 бага важного приоритета.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Также, дополнительно визуально было проведено тестирование </a:t>
            </a:r>
            <a:r>
              <a:rPr lang="en-US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UI</a:t>
            </a: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в ходе которого было найдено 3 бага низкого приоритета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 обнаружено 9 багов: 3 бага высокого приоритета, 3 бага - важного, и 3 - низкого. </a:t>
            </a:r>
            <a:r>
              <a:rPr lang="ru-RU" sz="2400" dirty="0"/>
              <a:t/>
            </a:r>
            <a:br>
              <a:rPr lang="ru-RU" sz="2400" dirty="0"/>
            </a:br>
            <a:endParaRPr lang="hu-H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 личное мнение, как тестировщика.</a:t>
            </a:r>
            <a:endParaRPr lang="hu-HU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>
            <a:normAutofit fontScale="60000" lnSpcReduction="20000"/>
          </a:bodyPr>
          <a:lstStyle/>
          <a:p>
            <a:pPr>
              <a:lnSpc>
                <a:spcPct val="110000"/>
              </a:lnSpc>
            </a:pP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Учитывая большое количество обнаруженных багов высокого приоритета, рекомендуется исправить критические ошибки. Принимая во внимание то, что данные баги затрагивают основной функционал приложения, а также противоречат требованиям заказчика, все же, следует обозначить, что данные баги проявляются иногда. Поэтому, во многом, решение заказчика будет складываться из его приоритетов – изменить требования, осознавая, что есть такие проблемы, либо доработать веб-приложение в соответствии с требованиями.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hu-HU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Также, есть баги, которые могут создавать неприятные ощущения для пользователей, их рекомендуется доработать. 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155032"/>
            <a:ext cx="10515600" cy="5021931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Ввиду того, что я, как пользователь ощущала неудобство использования (иногда бегают глаза для поиска необходимой функции, переход по различным вкладкам в поисках необходимой функции), рекомендуется провести максимально расширенное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тестирование, с целью сбора данных, которые помогли бы улучшить качество веб-приложения. </a:t>
            </a:r>
            <a:endParaRPr lang="en-US" altLang="hu-HU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говорить о стабильности – приходится полагаться на очень хорошее Интернет-соединение.</a:t>
            </a:r>
            <a:endParaRPr lang="en-GB" altLang="hu-H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</a:t>
            </a:r>
            <a:r>
              <a:rPr lang="en-US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простым инструментом в использовании и его можно считать подходящим приложением для его целей.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hu-H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приложении</a:t>
            </a:r>
            <a:r>
              <a:rPr lang="hu-HU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/>
            </a:r>
            <a:br>
              <a:rPr lang="hu-HU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</a:br>
            <a:endParaRPr lang="hu-HU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 w="2857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поставщик услуг</a:t>
            </a:r>
            <a:r>
              <a:rPr 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-телефонии, который позволяет людям совершать и принимать бесплатные голосовые и видео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звонки через Интернет, с помощью компьютера, веб-браузера или мобильного телефона. 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стандартных телефонных звонков, возможна передача файлов, текстовых сообщений, видеочат.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/>
          <a:lstStyle/>
          <a:p>
            <a:pPr marL="0" indent="0">
              <a:buNone/>
            </a:pP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Map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docs.google.com/spreadsheets/d/1K9C-YZBt-AM9IIit9vYVOXL3St9idFO0daxPkz51y_o/edit#gid=374228620</a:t>
            </a:r>
            <a:endParaRPr lang="ru-RU" sz="14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Plan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https://docs.google.com/document/d/1g-2bTcg55kmr31Hv1KT_zc3F-PNFeyMMePDi1rxSWLI/edit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#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тестирования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docs.google.com/spreadsheets/d/1K9C-YZBt-AM9IIit9vYVOXL3St9idFO0daxPkz51y_o/edit#gid=0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Негативные проверки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docs.google.com/spreadsheets/d/1K9C-YZBt-AM9IIit9vYVOXL3St9idFO0daxPkz51y_o/edit#gid=867567266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1028" y="152400"/>
            <a:ext cx="4919472" cy="63886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тестирования:</a:t>
            </a:r>
            <a:endParaRPr lang="hu-HU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6049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/>
          <a:p>
            <a:endParaRPr lang="hu-HU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сложности тестирования такого веб-приложения как 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Skype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требуется много времени и изучение большого количества документации при планировании.</a:t>
            </a:r>
          </a:p>
          <a:p>
            <a:pPr marL="0" indent="0">
              <a:lnSpc>
                <a:spcPct val="100000"/>
              </a:lnSpc>
              <a:buNone/>
            </a:pPr>
            <a:endParaRPr lang="hu-HU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 концентрация на критических точках для выполнения тестирования в короткие сроки.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Хорошо составленная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 Map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путь к успеху в понимании веб-приложения и ориентир для составления последовательных шагов, гарант того, что важные моменты не будут упущены.</a:t>
            </a:r>
            <a:endParaRPr lang="hu-H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Применяемые виды тестирования:</a:t>
            </a:r>
            <a:endParaRPr lang="hu-HU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515979"/>
            <a:ext cx="10515600" cy="4660984"/>
          </a:xfrm>
          <a:ln w="28575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alt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Наиболее частыми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применялись такие виды тестирования как функциональное тестирование, исследовательское, негативное, 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UI</a:t>
            </a:r>
            <a:r>
              <a:rPr lang="ru-RU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 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Usability</a:t>
            </a:r>
            <a:r>
              <a:rPr lang="ru-RU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Было проведено 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Smoke</a:t>
            </a:r>
            <a:r>
              <a:rPr lang="ru-RU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-тестирование, в ходе которого были обнаружены баги.</a:t>
            </a:r>
            <a:endParaRPr lang="ru-RU" alt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 ходе негативных проверок багов не обнаружено.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alt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 для работы:</a:t>
            </a:r>
          </a:p>
          <a:p>
            <a:pPr>
              <a:lnSpc>
                <a:spcPct val="100000"/>
              </a:lnSpc>
            </a:pPr>
            <a:r>
              <a:rPr lang="ru-RU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Браузеры: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 (</a:t>
            </a:r>
            <a:r>
              <a:rPr lang="ru-RU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версия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108.0.5359.125)</a:t>
            </a:r>
            <a:r>
              <a:rPr lang="ru-RU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Mozilla Firefox</a:t>
            </a:r>
            <a:r>
              <a:rPr lang="ru-RU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(версия 108.0.1), Яндекс Браузер (версия 22.11.5.715).</a:t>
            </a:r>
          </a:p>
          <a:p>
            <a:pPr>
              <a:lnSpc>
                <a:spcPct val="100000"/>
              </a:lnSpc>
            </a:pPr>
            <a:r>
              <a:rPr lang="ru-RU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система: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7</a:t>
            </a:r>
            <a:r>
              <a:rPr lang="ru-RU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hu-HU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</a:t>
            </a:r>
            <a:endParaRPr lang="en-GB" alt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00600"/>
          </a:xfrm>
          <a:ln w="28575"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был создан для систематизации работы, уменьшения ошибок, отслеживания процесса тестирования.</a:t>
            </a:r>
            <a:endParaRPr lang="en-GB" altLang="hu-H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оптимизация рабочего процесса – чтобы не пропустить детали, нюансы, и этапы работы.</a:t>
            </a:r>
            <a:endParaRPr lang="ru-RU" altLang="hu-HU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помогает разделить сложную задачу на более простые этапы. Чек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– это прекрасная возможность оценить качество работы.</a:t>
            </a:r>
          </a:p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можно рассматривать как инструмент для мотивации. Говорят «большого слона легче есть по кусочкам». Чек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разбивает этого «страшного» слона – глобальную задачу на мелкие кусочки. </a:t>
            </a:r>
            <a:r>
              <a:rPr lang="ru-RU" altLang="hu-H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омогает преодолеть страх перед трудностями.</a:t>
            </a:r>
          </a:p>
          <a:p>
            <a:pPr>
              <a:lnSpc>
                <a:spcPct val="100000"/>
              </a:lnSpc>
            </a:pP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</a:t>
            </a:r>
            <a:r>
              <a:rPr lang="en-US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– это готовый план к действию для концентрации над задачей.</a:t>
            </a:r>
            <a:endParaRPr lang="en-GB" altLang="hu-H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2263" y="437315"/>
            <a:ext cx="10515600" cy="1325563"/>
          </a:xfrm>
        </p:spPr>
        <p:txBody>
          <a:bodyPr>
            <a:normAutofit/>
          </a:bodyPr>
          <a:lstStyle/>
          <a:p>
            <a:r>
              <a:rPr lang="ru-RU" altLang="hu-H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Полный Чек</a:t>
            </a:r>
            <a:r>
              <a:rPr lang="en-US" altLang="hu-H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Аудио/Видео</a:t>
            </a:r>
            <a:r>
              <a:rPr lang="en-US" altLang="hu-H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hu-HU" sz="4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звонков</a:t>
            </a:r>
            <a:r>
              <a:rPr lang="en-US" altLang="hu-HU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u-HU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u-H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docs.google.com/spreadsheets/d/1K9C-YZBt-AM9IIit9vYVOXL3St9idFO0daxPkz51y_o/edit#gid=349848056</a:t>
            </a:r>
            <a:endParaRPr lang="en-GB" altLang="hu-HU" sz="1600" dirty="0" err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062" y="2165683"/>
            <a:ext cx="11614486" cy="37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8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Чек</a:t>
            </a:r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всего приложения</a:t>
            </a:r>
            <a:r>
              <a:rPr lang="en-US" altLang="hu-H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u-H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u-H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docs.google.com/spreadsheets/d/1K9C-YZBt-AM9IIit9vYVOXL3St9idFO0daxPkz51y_o/edit#gid=1108933527</a:t>
            </a:r>
            <a: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altLang="hu-HU" sz="1600" dirty="0" err="1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" y="2314112"/>
            <a:ext cx="11996104" cy="3821994"/>
          </a:xfr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1378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Чек</a:t>
            </a:r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лист Аудио/Видео</a:t>
            </a:r>
            <a:r>
              <a:rPr lang="en-US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hu-H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звонков</a:t>
            </a:r>
            <a:r>
              <a:rPr lang="en-US" altLang="hu-H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u-H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u-H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docs.google.com/spreadsheets/d/1K9C-YZBt-AM9IIit9vYVOXL3St9idFO0daxPkz51y_o/edit#gid=551963295</a:t>
            </a:r>
            <a: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hu-HU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u-H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2387320"/>
            <a:ext cx="11694695" cy="3536370"/>
          </a:xfr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8985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Широкоэкранный</PresentationFormat>
  <Paragraphs>75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Times New Roman</vt:lpstr>
      <vt:lpstr>Office-téma</vt:lpstr>
      <vt:lpstr>  Testing web </vt:lpstr>
      <vt:lpstr>О приложении </vt:lpstr>
      <vt:lpstr>Презентация PowerPoint</vt:lpstr>
      <vt:lpstr>Сложности тестирования:</vt:lpstr>
      <vt:lpstr>Применяемые виды тестирования:</vt:lpstr>
      <vt:lpstr>Чек лист</vt:lpstr>
      <vt:lpstr>Полный Чек лист Аудио/Видео-звонков https://docs.google.com/spreadsheets/d/1K9C-YZBt-AM9IIit9vYVOXL3St9idFO0daxPkz51y_o/edit#gid=349848056</vt:lpstr>
      <vt:lpstr>Smoke Чек лист всего приложения https://docs.google.com/spreadsheets/d/1K9C-YZBt-AM9IIit9vYVOXL3St9idFO0daxPkz51y_o/edit#gid=1108933527 </vt:lpstr>
      <vt:lpstr>Smoke Чек лист Аудио/Видео-звонков https://docs.google.com/spreadsheets/d/1K9C-YZBt-AM9IIit9vYVOXL3St9idFO0daxPkz51y_o/edit#gid=551963295 </vt:lpstr>
      <vt:lpstr>Smoke Тест-кейсы Аудио/Видео-звонков. </vt:lpstr>
      <vt:lpstr>Smoke тест-кейсы Аудио/Видео-звонков https://docs.google.com/spreadsheets/d/1K9C-YZBt-AM9IIit9vYVOXL3St9idFO0daxPkz51y_o/edit#gid=882633140 </vt:lpstr>
      <vt:lpstr>Баги. </vt:lpstr>
      <vt:lpstr>Баги. https://docs.google.com/spreadsheets/d/1K9C-YZBt-AM9IIit9vYVOXL3St9idFO0daxPkz51y_o/edit#gid=1914082889 </vt:lpstr>
      <vt:lpstr>Результаты проведенных тест-кейсов.</vt:lpstr>
      <vt:lpstr>Выводы и личное мнение, как тестировщика.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2022-12-27T23:47:32Z</dcterms:created>
  <dcterms:modified xsi:type="dcterms:W3CDTF">2022-12-29T21:46:32Z</dcterms:modified>
</cp:coreProperties>
</file>