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iRGS+BpgEk2P7VJK/iNJv8hmWG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2" name="Google Shape;44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538eaa736b_0_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3538eaa736b_0_10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06" name="Google Shape;506;g3538eaa736b_0_10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538eaa736b_0_1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2" name="Google Shape;512;g3538eaa736b_0_1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13" name="Google Shape;513;g3538eaa736b_0_1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538eaa736b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3538eaa736b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0" name="Google Shape;520;g3538eaa736b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538eaa736b_0_1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6" name="Google Shape;526;g3538eaa736b_0_1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27" name="Google Shape;527;g3538eaa736b_0_1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538eaa736b_0_1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2" name="Google Shape;532;g3538eaa736b_0_1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3" name="Google Shape;533;g3538eaa736b_0_12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3538eaa736b_0_1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g3538eaa736b_0_1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9" name="Google Shape;539;g3538eaa736b_0_1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g3538eaa736b_0_1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4" name="Google Shape;544;g3538eaa736b_0_1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45" name="Google Shape;545;g3538eaa736b_0_1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g3538eaa736b_0_1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0" name="Google Shape;550;g3538eaa736b_0_1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1" name="Google Shape;551;g3538eaa736b_0_1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538eaa736b_0_1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g3538eaa736b_0_1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57" name="Google Shape;557;g3538eaa736b_0_15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0" name="Google Shape;4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1" name="Google Shape;45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3538eaa736b_0_8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g3538eaa736b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9" name="Google Shape;459;g3538eaa736b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3538eaa736b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3538eaa736b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5" name="Google Shape;465;g3538eaa736b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38eaa736b_0_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3538eaa736b_0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2" name="Google Shape;472;g3538eaa736b_0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38eaa736b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3538eaa736b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79" name="Google Shape;479;g3538eaa736b_0_7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38eaa736b_0_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3538eaa736b_0_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86" name="Google Shape;486;g3538eaa736b_0_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38eaa736b_0_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3538eaa736b_0_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3" name="Google Shape;493;g3538eaa736b_0_9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538eaa736b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8" name="Google Shape;498;g3538eaa736b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99" name="Google Shape;499;g3538eaa736b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5"/>
          <p:cNvSpPr txBox="1"/>
          <p:nvPr>
            <p:ph type="title"/>
          </p:nvPr>
        </p:nvSpPr>
        <p:spPr>
          <a:xfrm>
            <a:off x="0" y="3672869"/>
            <a:ext cx="12191998" cy="320013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182875" spcFirstLastPara="1" rIns="91425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5"/>
          <p:cNvSpPr/>
          <p:nvPr>
            <p:ph idx="2" type="pic"/>
          </p:nvPr>
        </p:nvSpPr>
        <p:spPr>
          <a:xfrm>
            <a:off x="0" y="0"/>
            <a:ext cx="12191998" cy="4151560"/>
          </a:xfrm>
          <a:prstGeom prst="rect">
            <a:avLst/>
          </a:prstGeom>
          <a:noFill/>
          <a:ln>
            <a:noFill/>
          </a:ln>
        </p:spPr>
      </p:sp>
      <p:sp>
        <p:nvSpPr>
          <p:cNvPr id="13" name="Google Shape;13;p15"/>
          <p:cNvSpPr txBox="1"/>
          <p:nvPr>
            <p:ph idx="1" type="body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contenido 2">
  <p:cSld name="Columna de contenido 2"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72" name="Google Shape;272;p24"/>
          <p:cNvGrpSpPr/>
          <p:nvPr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273" name="Google Shape;273;p24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4" name="Google Shape;274;p24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5" name="Google Shape;275;p24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6" name="Google Shape;276;p24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7" name="Google Shape;277;p24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8" name="Google Shape;278;p24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9" name="Google Shape;279;p24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0" name="Google Shape;280;p24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1" name="Google Shape;281;p24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2" name="Google Shape;282;p24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3" name="Google Shape;283;p24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4" name="Google Shape;284;p24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5" name="Google Shape;285;p24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6" name="Google Shape;286;p24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7" name="Google Shape;287;p24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8" name="Google Shape;288;p24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9" name="Google Shape;289;p24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0" name="Google Shape;290;p24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1" name="Google Shape;291;p24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2" name="Google Shape;292;p24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3" name="Google Shape;293;p24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4" name="Google Shape;294;p24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5" name="Google Shape;295;p24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6" name="Google Shape;296;p24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7" name="Google Shape;297;p24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8" name="Google Shape;298;p24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9" name="Google Shape;299;p24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0" name="Google Shape;300;p24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1" name="Google Shape;301;p24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02" name="Google Shape;302;p24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ECDCD">
              <a:alpha val="7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3" name="Google Shape;303;p24"/>
          <p:cNvSpPr/>
          <p:nvPr/>
        </p:nvSpPr>
        <p:spPr>
          <a:xfrm rot="-2700000">
            <a:off x="5905012" y="-284145"/>
            <a:ext cx="568289" cy="568289"/>
          </a:xfrm>
          <a:prstGeom prst="rtTriangle">
            <a:avLst/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04" name="Google Shape;304;p24"/>
          <p:cNvSpPr txBox="1"/>
          <p:nvPr>
            <p:ph type="title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5" name="Google Shape;305;p24"/>
          <p:cNvSpPr txBox="1"/>
          <p:nvPr>
            <p:ph idx="1" type="body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06" name="Google Shape;306;p24"/>
          <p:cNvSpPr txBox="1"/>
          <p:nvPr>
            <p:ph idx="2" type="body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07" name="Google Shape;307;p24"/>
          <p:cNvSpPr txBox="1"/>
          <p:nvPr>
            <p:ph idx="3" type="body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08" name="Google Shape;308;p24"/>
          <p:cNvSpPr txBox="1"/>
          <p:nvPr>
            <p:ph idx="4" type="body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09" name="Google Shape;309;p24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10" name="Google Shape;310;p24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11" name="Google Shape;311;p24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contenido 3">
  <p:cSld name="Columna de contenido 3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14" name="Google Shape;314;p2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>
              <a:alpha val="68627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315" name="Google Shape;315;p25"/>
          <p:cNvGrpSpPr/>
          <p:nvPr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316" name="Google Shape;316;p25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7" name="Google Shape;317;p25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8" name="Google Shape;318;p25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9" name="Google Shape;319;p25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0" name="Google Shape;320;p25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1" name="Google Shape;321;p25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2" name="Google Shape;322;p25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3" name="Google Shape;323;p25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4" name="Google Shape;324;p25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5" name="Google Shape;325;p25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6" name="Google Shape;326;p25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7" name="Google Shape;327;p25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8" name="Google Shape;328;p25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9" name="Google Shape;329;p25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0" name="Google Shape;330;p25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1" name="Google Shape;331;p25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2" name="Google Shape;332;p25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3" name="Google Shape;333;p25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4" name="Google Shape;334;p25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5" name="Google Shape;335;p25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6" name="Google Shape;336;p25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7" name="Google Shape;337;p25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8" name="Google Shape;338;p25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9" name="Google Shape;339;p25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0" name="Google Shape;340;p25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1" name="Google Shape;341;p25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2" name="Google Shape;342;p25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3" name="Google Shape;343;p25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4" name="Google Shape;344;p25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3529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45" name="Google Shape;345;p25"/>
          <p:cNvSpPr/>
          <p:nvPr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FECDCD">
              <a:alpha val="7254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6" name="Google Shape;346;p25"/>
          <p:cNvSpPr/>
          <p:nvPr/>
        </p:nvSpPr>
        <p:spPr>
          <a:xfrm rot="-2700000">
            <a:off x="5905012" y="-284145"/>
            <a:ext cx="568289" cy="568289"/>
          </a:xfrm>
          <a:prstGeom prst="rtTriangle">
            <a:avLst/>
          </a:prstGeom>
          <a:solidFill>
            <a:schemeClr val="lt1">
              <a:alpha val="15686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47" name="Google Shape;347;p25"/>
          <p:cNvSpPr txBox="1"/>
          <p:nvPr>
            <p:ph type="title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8" name="Google Shape;348;p25"/>
          <p:cNvSpPr txBox="1"/>
          <p:nvPr>
            <p:ph idx="1" type="body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49" name="Google Shape;349;p25"/>
          <p:cNvSpPr txBox="1"/>
          <p:nvPr>
            <p:ph idx="2" type="body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0" name="Google Shape;350;p25"/>
          <p:cNvSpPr txBox="1"/>
          <p:nvPr>
            <p:ph idx="3" type="body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1" name="Google Shape;351;p25"/>
          <p:cNvSpPr txBox="1"/>
          <p:nvPr>
            <p:ph idx="4" type="body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2" name="Google Shape;352;p25"/>
          <p:cNvSpPr txBox="1"/>
          <p:nvPr>
            <p:ph idx="5" type="body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1" i="0" sz="2800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3" name="Google Shape;353;p25"/>
          <p:cNvSpPr txBox="1"/>
          <p:nvPr>
            <p:ph idx="6" type="body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32385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314325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314325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4" name="Google Shape;354;p25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5" name="Google Shape;355;p25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56" name="Google Shape;356;p25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">
  <p:cSld name="Resumen"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59" name="Google Shape;359;p26"/>
          <p:cNvSpPr/>
          <p:nvPr/>
        </p:nvSpPr>
        <p:spPr>
          <a:xfrm>
            <a:off x="6531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0" name="Google Shape;360;p26"/>
          <p:cNvSpPr/>
          <p:nvPr/>
        </p:nvSpPr>
        <p:spPr>
          <a:xfrm rot="-2700000">
            <a:off x="408102" y="-284146"/>
            <a:ext cx="568289" cy="568289"/>
          </a:xfrm>
          <a:prstGeom prst="rtTriangle">
            <a:avLst/>
          </a:prstGeom>
          <a:solidFill>
            <a:srgbClr val="1101AE">
              <a:alpha val="1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361" name="Google Shape;361;p26"/>
          <p:cNvSpPr txBox="1"/>
          <p:nvPr>
            <p:ph type="ctrTitle"/>
          </p:nvPr>
        </p:nvSpPr>
        <p:spPr>
          <a:xfrm>
            <a:off x="453142" y="725467"/>
            <a:ext cx="6028339" cy="1933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rial"/>
              <a:buNone/>
              <a:defRPr b="0" i="0" sz="5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2" name="Google Shape;362;p26"/>
          <p:cNvSpPr txBox="1"/>
          <p:nvPr>
            <p:ph idx="1" type="subTitle"/>
          </p:nvPr>
        </p:nvSpPr>
        <p:spPr>
          <a:xfrm>
            <a:off x="453142" y="2887800"/>
            <a:ext cx="6028339" cy="29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63" name="Google Shape;363;p26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64" name="Google Shape;364;p26"/>
          <p:cNvSpPr/>
          <p:nvPr>
            <p:ph idx="2" type="pic"/>
          </p:nvPr>
        </p:nvSpPr>
        <p:spPr>
          <a:xfrm>
            <a:off x="7194414" y="0"/>
            <a:ext cx="4997586" cy="2282888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26"/>
          <p:cNvSpPr/>
          <p:nvPr>
            <p:ph idx="3" type="pic"/>
          </p:nvPr>
        </p:nvSpPr>
        <p:spPr>
          <a:xfrm>
            <a:off x="7191774" y="2286000"/>
            <a:ext cx="5000226" cy="2282888"/>
          </a:xfrm>
          <a:prstGeom prst="rect">
            <a:avLst/>
          </a:prstGeom>
          <a:noFill/>
          <a:ln>
            <a:noFill/>
          </a:ln>
        </p:spPr>
      </p:sp>
      <p:sp>
        <p:nvSpPr>
          <p:cNvPr id="366" name="Google Shape;366;p26"/>
          <p:cNvSpPr/>
          <p:nvPr>
            <p:ph idx="4" type="pic"/>
          </p:nvPr>
        </p:nvSpPr>
        <p:spPr>
          <a:xfrm>
            <a:off x="7190232" y="4572000"/>
            <a:ext cx="5001768" cy="22860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367" name="Google Shape;367;p26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68" name="Google Shape;368;p2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9" name="Google Shape;369;p2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0" name="Google Shape;370;p2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1" name="Google Shape;371;p2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2" name="Google Shape;372;p2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3" name="Google Shape;373;p2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4" name="Google Shape;374;p2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5" name="Google Shape;375;p2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6" name="Google Shape;376;p2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7" name="Google Shape;377;p2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8" name="Google Shape;378;p2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9" name="Google Shape;379;p2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0" name="Google Shape;380;p2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1" name="Google Shape;381;p2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2" name="Google Shape;382;p2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3" name="Google Shape;383;p2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4" name="Google Shape;384;p2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5" name="Google Shape;385;p2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6" name="Google Shape;386;p2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7" name="Google Shape;387;p2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8" name="Google Shape;388;p2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9" name="Google Shape;389;p2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0" name="Google Shape;390;p2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1" name="Google Shape;391;p2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2" name="Google Shape;392;p2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3" name="Google Shape;393;p2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4" name="Google Shape;394;p2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5" name="Google Shape;395;p2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6" name="Google Shape;396;p2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397" name="Google Shape;397;p26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398" name="Google Shape;398;p26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erre">
  <p:cSld name="Cierre"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2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1" name="Google Shape;401;p2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2" name="Google Shape;402;p27"/>
          <p:cNvSpPr/>
          <p:nvPr/>
        </p:nvSpPr>
        <p:spPr>
          <a:xfrm rot="-8100000">
            <a:off x="-265271" y="2673521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403" name="Google Shape;403;p27"/>
          <p:cNvSpPr/>
          <p:nvPr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rgbClr val="CAF8ED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404" name="Google Shape;404;p27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05" name="Google Shape;405;p27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6" name="Google Shape;406;p27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7" name="Google Shape;407;p27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8" name="Google Shape;408;p27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9" name="Google Shape;409;p27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0" name="Google Shape;410;p27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1" name="Google Shape;411;p27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2" name="Google Shape;412;p27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3" name="Google Shape;413;p27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4" name="Google Shape;414;p27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5" name="Google Shape;415;p27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6" name="Google Shape;416;p27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7" name="Google Shape;417;p27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8" name="Google Shape;418;p27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9" name="Google Shape;419;p27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0" name="Google Shape;420;p27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1" name="Google Shape;421;p27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2" name="Google Shape;422;p27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3" name="Google Shape;423;p27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4" name="Google Shape;424;p27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5" name="Google Shape;425;p27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6" name="Google Shape;426;p27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7" name="Google Shape;427;p27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8" name="Google Shape;428;p27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9" name="Google Shape;429;p27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0" name="Google Shape;430;p27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1" name="Google Shape;431;p27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2" name="Google Shape;432;p27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3" name="Google Shape;433;p27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34" name="Google Shape;434;p27"/>
          <p:cNvSpPr txBox="1"/>
          <p:nvPr>
            <p:ph type="title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5" name="Google Shape;435;p27"/>
          <p:cNvSpPr txBox="1"/>
          <p:nvPr>
            <p:ph idx="1" type="subTitle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6" name="Google Shape;436;p27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7" name="Google Shape;437;p27"/>
          <p:cNvSpPr/>
          <p:nvPr>
            <p:ph idx="2" type="pic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  <a:noFill/>
          <a:ln>
            <a:noFill/>
          </a:ln>
        </p:spPr>
      </p:sp>
      <p:sp>
        <p:nvSpPr>
          <p:cNvPr id="438" name="Google Shape;438;p27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439" name="Google Shape;439;p27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ción">
  <p:cSld name="Introducción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6" name="Google Shape;16;p1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7" name="Google Shape;17;p16"/>
          <p:cNvSpPr/>
          <p:nvPr/>
        </p:nvSpPr>
        <p:spPr>
          <a:xfrm rot="-8100000">
            <a:off x="-284145" y="1559143"/>
            <a:ext cx="568289" cy="568289"/>
          </a:xfrm>
          <a:prstGeom prst="rtTriangle">
            <a:avLst/>
          </a:prstGeom>
          <a:solidFill>
            <a:srgbClr val="1101AE">
              <a:alpha val="1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" name="Google Shape;18;p16"/>
          <p:cNvSpPr/>
          <p:nvPr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rgbClr val="1101AE">
              <a:alpha val="2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" name="Google Shape;19;p16"/>
          <p:cNvGrpSpPr/>
          <p:nvPr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20" name="Google Shape;20;p16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" name="Google Shape;21;p16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" name="Google Shape;22;p16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" name="Google Shape;23;p16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" name="Google Shape;24;p16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" name="Google Shape;25;p16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" name="Google Shape;26;p16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7" name="Google Shape;27;p16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8" name="Google Shape;28;p16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9" name="Google Shape;29;p16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0" name="Google Shape;30;p16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1" name="Google Shape;31;p16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2" name="Google Shape;32;p16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3" name="Google Shape;33;p16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4" name="Google Shape;34;p16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5" name="Google Shape;35;p16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6" name="Google Shape;36;p16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7" name="Google Shape;37;p16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8" name="Google Shape;38;p16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39" name="Google Shape;39;p16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0" name="Google Shape;40;p16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1" name="Google Shape;41;p16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2" name="Google Shape;42;p16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3" name="Google Shape;43;p16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4" name="Google Shape;44;p16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5" name="Google Shape;45;p16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6" name="Google Shape;46;p16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7" name="Google Shape;47;p16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48" name="Google Shape;48;p16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49" name="Google Shape;49;p16"/>
          <p:cNvSpPr txBox="1"/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16"/>
          <p:cNvSpPr txBox="1"/>
          <p:nvPr>
            <p:ph idx="1" type="body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1" name="Google Shape;51;p16"/>
          <p:cNvSpPr/>
          <p:nvPr>
            <p:ph idx="2" type="pic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6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3" name="Google Shape;53;p16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lto de sección">
  <p:cSld name="Salto de secció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7"/>
          <p:cNvSpPr txBox="1"/>
          <p:nvPr>
            <p:ph type="ctrTitle"/>
          </p:nvPr>
        </p:nvSpPr>
        <p:spPr>
          <a:xfrm>
            <a:off x="-9890" y="1"/>
            <a:ext cx="616818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45700" lIns="640075" spcFirstLastPara="1" rIns="91425" wrap="square" tIns="7772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17"/>
          <p:cNvSpPr/>
          <p:nvPr>
            <p:ph idx="2" type="pic"/>
          </p:nvPr>
        </p:nvSpPr>
        <p:spPr>
          <a:xfrm>
            <a:off x="4657725" y="0"/>
            <a:ext cx="7534275" cy="6857999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7"/>
          <p:cNvSpPr txBox="1"/>
          <p:nvPr>
            <p:ph idx="1" type="subTitle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  <a:defRPr b="0" i="0" sz="2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">
  <p:cSld name="Cita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1" name="Google Shape;61;p18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8"/>
          <p:cNvSpPr txBox="1"/>
          <p:nvPr>
            <p:ph type="ctrTitle"/>
          </p:nvPr>
        </p:nvSpPr>
        <p:spPr>
          <a:xfrm>
            <a:off x="12192" y="-1"/>
            <a:ext cx="12167616" cy="3278531"/>
          </a:xfrm>
          <a:prstGeom prst="rec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txBody>
          <a:bodyPr anchorCtr="0" anchor="t" bIns="45700" lIns="1600200" spcFirstLastPara="1" rIns="731500" wrap="square" tIns="7315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8"/>
          <p:cNvSpPr txBox="1"/>
          <p:nvPr>
            <p:ph idx="1" type="subTitle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32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AutoNum type="arabicPeriod"/>
              <a:defRPr b="0" i="0" sz="24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AutoNum type="arabicPeriod"/>
              <a:defRPr b="0" i="0" sz="20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AutoNum type="arabicPeriod"/>
              <a:defRPr b="0" i="0" sz="1800" u="none" cap="none" strike="noStrike">
                <a:solidFill>
                  <a:srgbClr val="FFFFFF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a">
  <p:cSld name="Tabla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69" name="Google Shape;69;p19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70" name="Google Shape;70;p19"/>
          <p:cNvSpPr/>
          <p:nvPr/>
        </p:nvSpPr>
        <p:spPr>
          <a:xfrm rot="-2700000">
            <a:off x="5901199" y="-284145"/>
            <a:ext cx="568289" cy="568289"/>
          </a:xfrm>
          <a:prstGeom prst="rtTriangle">
            <a:avLst/>
          </a:prstGeom>
          <a:solidFill>
            <a:schemeClr val="lt1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71" name="Google Shape;71;p19"/>
          <p:cNvGrpSpPr/>
          <p:nvPr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72" name="Google Shape;72;p19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3" name="Google Shape;73;p19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4" name="Google Shape;74;p19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5" name="Google Shape;75;p19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6" name="Google Shape;76;p19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9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9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9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9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1" name="Google Shape;81;p19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2" name="Google Shape;82;p19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3" name="Google Shape;83;p19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4" name="Google Shape;84;p19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5" name="Google Shape;85;p19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6" name="Google Shape;86;p19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7" name="Google Shape;87;p19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8" name="Google Shape;88;p19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89" name="Google Shape;89;p19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0" name="Google Shape;90;p19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1" name="Google Shape;91;p19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2" name="Google Shape;92;p19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3" name="Google Shape;93;p19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4" name="Google Shape;94;p19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5" name="Google Shape;95;p19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6" name="Google Shape;96;p19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7" name="Google Shape;97;p19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8" name="Google Shape;98;p19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99" name="Google Shape;99;p19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00" name="Google Shape;100;p19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01" name="Google Shape;101;p19"/>
          <p:cNvSpPr/>
          <p:nvPr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6" name="Google Shape;106;p19"/>
          <p:cNvSpPr txBox="1"/>
          <p:nvPr>
            <p:ph idx="1" type="body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9" name="Google Shape;109;p2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0" name="Google Shape;110;p20"/>
          <p:cNvSpPr/>
          <p:nvPr/>
        </p:nvSpPr>
        <p:spPr>
          <a:xfrm rot="10800000">
            <a:off x="3107" y="-6055"/>
            <a:ext cx="12185786" cy="2656696"/>
          </a:xfrm>
          <a:custGeom>
            <a:rect b="b" l="l" r="r" t="t"/>
            <a:pathLst>
              <a:path extrusionOk="0" h="2001622" w="12178450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rgbClr val="FEE6E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1" name="Google Shape;111;p20"/>
          <p:cNvSpPr/>
          <p:nvPr/>
        </p:nvSpPr>
        <p:spPr>
          <a:xfrm rot="-8100000">
            <a:off x="-266903" y="3535448"/>
            <a:ext cx="568289" cy="568289"/>
          </a:xfrm>
          <a:prstGeom prst="rtTriangle">
            <a:avLst/>
          </a:prstGeom>
          <a:solidFill>
            <a:schemeClr val="lt1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12" name="Google Shape;112;p20"/>
          <p:cNvSpPr/>
          <p:nvPr/>
        </p:nvSpPr>
        <p:spPr>
          <a:xfrm>
            <a:off x="36273" y="5198354"/>
            <a:ext cx="2602925" cy="1671572"/>
          </a:xfrm>
          <a:custGeom>
            <a:rect b="b" l="l" r="r" t="t"/>
            <a:pathLst>
              <a:path extrusionOk="0" h="1671572" w="2602925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rgbClr val="E7E9F1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13" name="Google Shape;113;p20"/>
          <p:cNvGrpSpPr/>
          <p:nvPr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14" name="Google Shape;114;p20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5" name="Google Shape;115;p20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6" name="Google Shape;116;p20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7" name="Google Shape;117;p20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8" name="Google Shape;118;p20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19" name="Google Shape;119;p20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0" name="Google Shape;120;p20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1" name="Google Shape;121;p20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2" name="Google Shape;122;p20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3" name="Google Shape;123;p20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4" name="Google Shape;124;p20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5" name="Google Shape;125;p20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6" name="Google Shape;126;p20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7" name="Google Shape;127;p20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8" name="Google Shape;128;p20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29" name="Google Shape;129;p20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0" name="Google Shape;130;p20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1" name="Google Shape;131;p20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2" name="Google Shape;132;p20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3" name="Google Shape;133;p20"/>
            <p:cNvCxnSpPr/>
            <p:nvPr/>
          </p:nvCxnSpPr>
          <p:spPr>
            <a:xfrm>
              <a:off x="-6214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4" name="Google Shape;134;p20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5" name="Google Shape;135;p20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6" name="Google Shape;136;p20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7" name="Google Shape;137;p20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8" name="Google Shape;138;p20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39" name="Google Shape;139;p20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0" name="Google Shape;140;p20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1" name="Google Shape;141;p20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42" name="Google Shape;142;p20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13725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43" name="Google Shape;143;p20"/>
          <p:cNvSpPr txBox="1"/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20"/>
          <p:cNvSpPr/>
          <p:nvPr>
            <p:ph idx="2" type="pic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0"/>
          <p:cNvSpPr/>
          <p:nvPr>
            <p:ph idx="3" type="pic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  <a:noFill/>
          <a:ln>
            <a:noFill/>
          </a:ln>
        </p:spPr>
      </p:sp>
      <p:sp>
        <p:nvSpPr>
          <p:cNvPr id="146" name="Google Shape;146;p20"/>
          <p:cNvSpPr txBox="1"/>
          <p:nvPr>
            <p:ph idx="1" type="body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2400" u="none" cap="none" strike="noStrik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7" name="Google Shape;147;p20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8" name="Google Shape;148;p20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49" name="Google Shape;149;p20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áfico">
  <p:cSld name="Gráfico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2" name="Google Shape;152;p21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53" name="Google Shape;153;p21"/>
          <p:cNvSpPr/>
          <p:nvPr/>
        </p:nvSpPr>
        <p:spPr>
          <a:xfrm rot="-2700000">
            <a:off x="5901199" y="-284145"/>
            <a:ext cx="568289" cy="568289"/>
          </a:xfrm>
          <a:prstGeom prst="rtTriangle">
            <a:avLst/>
          </a:prstGeom>
          <a:solidFill>
            <a:schemeClr val="lt1">
              <a:alpha val="73725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54" name="Google Shape;154;p21"/>
          <p:cNvGrpSpPr/>
          <p:nvPr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55" name="Google Shape;155;p21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6" name="Google Shape;156;p21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7" name="Google Shape;157;p21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8" name="Google Shape;158;p21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59" name="Google Shape;159;p21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0" name="Google Shape;160;p21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1" name="Google Shape;161;p21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2" name="Google Shape;162;p21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3" name="Google Shape;163;p21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4" name="Google Shape;164;p21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5" name="Google Shape;165;p21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6" name="Google Shape;166;p21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7" name="Google Shape;167;p21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8" name="Google Shape;168;p21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69" name="Google Shape;169;p21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0" name="Google Shape;170;p21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1" name="Google Shape;171;p21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2" name="Google Shape;172;p21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3" name="Google Shape;173;p21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4" name="Google Shape;174;p21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5" name="Google Shape;175;p21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7" name="Google Shape;177;p21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8" name="Google Shape;178;p21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79" name="Google Shape;179;p21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0" name="Google Shape;180;p21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1" name="Google Shape;181;p21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2" name="Google Shape;182;p21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83" name="Google Shape;183;p21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4" name="Google Shape;184;p21"/>
          <p:cNvSpPr/>
          <p:nvPr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5" name="Google Shape;185;p21"/>
          <p:cNvSpPr txBox="1"/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6" name="Google Shape;186;p21"/>
          <p:cNvSpPr txBox="1"/>
          <p:nvPr>
            <p:ph idx="1" type="body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7" name="Google Shape;187;p21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8" name="Google Shape;188;p21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189" name="Google Shape;189;p21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quipo">
  <p:cSld name="Equipo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2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22"/>
          <p:cNvSpPr/>
          <p:nvPr/>
        </p:nvSpPr>
        <p:spPr>
          <a:xfrm rot="-8100000">
            <a:off x="-284145" y="5174205"/>
            <a:ext cx="568289" cy="568289"/>
          </a:xfrm>
          <a:prstGeom prst="rtTriangle">
            <a:avLst/>
          </a:prstGeom>
          <a:solidFill>
            <a:srgbClr val="1101AE">
              <a:alpha val="1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194" name="Google Shape;194;p22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5" name="Google Shape;195;p22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6" name="Google Shape;196;p22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7" name="Google Shape;197;p22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8" name="Google Shape;198;p22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199" name="Google Shape;199;p22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0" name="Google Shape;200;p22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1" name="Google Shape;201;p22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2" name="Google Shape;202;p22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3" name="Google Shape;203;p22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4" name="Google Shape;204;p22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5" name="Google Shape;205;p22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6" name="Google Shape;206;p22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7" name="Google Shape;207;p22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8" name="Google Shape;208;p22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09" name="Google Shape;209;p22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0" name="Google Shape;210;p22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1" name="Google Shape;211;p22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2" name="Google Shape;212;p22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3" name="Google Shape;213;p22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4" name="Google Shape;214;p22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5" name="Google Shape;215;p22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6" name="Google Shape;216;p22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7" name="Google Shape;217;p22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8" name="Google Shape;218;p22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19" name="Google Shape;219;p22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0" name="Google Shape;220;p22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1" name="Google Shape;221;p22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2" name="Google Shape;222;p22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23" name="Google Shape;223;p22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24" name="Google Shape;224;p22"/>
          <p:cNvSpPr/>
          <p:nvPr/>
        </p:nvSpPr>
        <p:spPr>
          <a:xfrm>
            <a:off x="-6214" y="-31894"/>
            <a:ext cx="12214827" cy="4760619"/>
          </a:xfrm>
          <a:custGeom>
            <a:rect b="b" l="l" r="r" t="t"/>
            <a:pathLst>
              <a:path extrusionOk="0" h="47722" w="21676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25" name="Google Shape;225;p22"/>
          <p:cNvSpPr txBox="1"/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22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7" name="Google Shape;227;p22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28" name="Google Shape;228;p22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29" name="Google Shape;229;p22"/>
          <p:cNvSpPr txBox="1"/>
          <p:nvPr>
            <p:ph idx="1" type="body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scala de tiempo">
  <p:cSld name="Escala de tiempo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3"/>
          <p:cNvSpPr/>
          <p:nvPr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lt2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2" name="Google Shape;232;p23"/>
          <p:cNvSpPr/>
          <p:nvPr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33" name="Google Shape;233;p23"/>
          <p:cNvSpPr/>
          <p:nvPr/>
        </p:nvSpPr>
        <p:spPr>
          <a:xfrm rot="-8100000">
            <a:off x="-284145" y="5174205"/>
            <a:ext cx="568289" cy="568289"/>
          </a:xfrm>
          <a:prstGeom prst="rtTriangle">
            <a:avLst/>
          </a:prstGeom>
          <a:solidFill>
            <a:srgbClr val="1101AE">
              <a:alpha val="1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grpSp>
        <p:nvGrpSpPr>
          <p:cNvPr id="234" name="Google Shape;234;p23"/>
          <p:cNvGrpSpPr/>
          <p:nvPr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35" name="Google Shape;235;p23"/>
            <p:cNvCxnSpPr/>
            <p:nvPr/>
          </p:nvCxnSpPr>
          <p:spPr>
            <a:xfrm>
              <a:off x="-6214" y="6686283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6" name="Google Shape;236;p23"/>
            <p:cNvCxnSpPr/>
            <p:nvPr/>
          </p:nvCxnSpPr>
          <p:spPr>
            <a:xfrm>
              <a:off x="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7" name="Google Shape;237;p23"/>
            <p:cNvCxnSpPr/>
            <p:nvPr/>
          </p:nvCxnSpPr>
          <p:spPr>
            <a:xfrm>
              <a:off x="1199325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8" name="Google Shape;238;p23"/>
            <p:cNvCxnSpPr/>
            <p:nvPr/>
          </p:nvCxnSpPr>
          <p:spPr>
            <a:xfrm>
              <a:off x="19252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39" name="Google Shape;239;p23"/>
            <p:cNvCxnSpPr/>
            <p:nvPr/>
          </p:nvCxnSpPr>
          <p:spPr>
            <a:xfrm>
              <a:off x="119196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0" name="Google Shape;240;p23"/>
            <p:cNvCxnSpPr/>
            <p:nvPr/>
          </p:nvCxnSpPr>
          <p:spPr>
            <a:xfrm>
              <a:off x="219140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23"/>
            <p:cNvCxnSpPr/>
            <p:nvPr/>
          </p:nvCxnSpPr>
          <p:spPr>
            <a:xfrm>
              <a:off x="319084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2" name="Google Shape;242;p23"/>
            <p:cNvCxnSpPr/>
            <p:nvPr/>
          </p:nvCxnSpPr>
          <p:spPr>
            <a:xfrm>
              <a:off x="419028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3" name="Google Shape;243;p23"/>
            <p:cNvCxnSpPr/>
            <p:nvPr/>
          </p:nvCxnSpPr>
          <p:spPr>
            <a:xfrm>
              <a:off x="518971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4" name="Google Shape;244;p23"/>
            <p:cNvCxnSpPr/>
            <p:nvPr/>
          </p:nvCxnSpPr>
          <p:spPr>
            <a:xfrm>
              <a:off x="618915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5" name="Google Shape;245;p23"/>
            <p:cNvCxnSpPr/>
            <p:nvPr/>
          </p:nvCxnSpPr>
          <p:spPr>
            <a:xfrm>
              <a:off x="7188594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6" name="Google Shape;246;p23"/>
            <p:cNvCxnSpPr/>
            <p:nvPr/>
          </p:nvCxnSpPr>
          <p:spPr>
            <a:xfrm>
              <a:off x="8188032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7" name="Google Shape;247;p23"/>
            <p:cNvCxnSpPr/>
            <p:nvPr/>
          </p:nvCxnSpPr>
          <p:spPr>
            <a:xfrm>
              <a:off x="9187470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8" name="Google Shape;248;p23"/>
            <p:cNvCxnSpPr/>
            <p:nvPr/>
          </p:nvCxnSpPr>
          <p:spPr>
            <a:xfrm>
              <a:off x="10186908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9" name="Google Shape;249;p23"/>
            <p:cNvCxnSpPr/>
            <p:nvPr/>
          </p:nvCxnSpPr>
          <p:spPr>
            <a:xfrm>
              <a:off x="1118634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0" name="Google Shape;250;p23"/>
            <p:cNvCxnSpPr/>
            <p:nvPr/>
          </p:nvCxnSpPr>
          <p:spPr>
            <a:xfrm>
              <a:off x="12185786" y="-1"/>
              <a:ext cx="0" cy="685800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1" name="Google Shape;251;p23"/>
            <p:cNvCxnSpPr/>
            <p:nvPr/>
          </p:nvCxnSpPr>
          <p:spPr>
            <a:xfrm>
              <a:off x="0" y="1717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2" name="Google Shape;252;p23"/>
            <p:cNvCxnSpPr/>
            <p:nvPr/>
          </p:nvCxnSpPr>
          <p:spPr>
            <a:xfrm>
              <a:off x="0" y="72890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3" name="Google Shape;253;p23"/>
            <p:cNvCxnSpPr/>
            <p:nvPr/>
          </p:nvCxnSpPr>
          <p:spPr>
            <a:xfrm>
              <a:off x="0" y="128609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4" name="Google Shape;254;p23"/>
            <p:cNvCxnSpPr/>
            <p:nvPr/>
          </p:nvCxnSpPr>
          <p:spPr>
            <a:xfrm>
              <a:off x="0" y="184328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5" name="Google Shape;255;p23"/>
            <p:cNvCxnSpPr/>
            <p:nvPr/>
          </p:nvCxnSpPr>
          <p:spPr>
            <a:xfrm>
              <a:off x="0" y="240047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6" name="Google Shape;256;p23"/>
            <p:cNvCxnSpPr/>
            <p:nvPr/>
          </p:nvCxnSpPr>
          <p:spPr>
            <a:xfrm>
              <a:off x="0" y="295766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7" name="Google Shape;257;p23"/>
            <p:cNvCxnSpPr/>
            <p:nvPr/>
          </p:nvCxnSpPr>
          <p:spPr>
            <a:xfrm>
              <a:off x="0" y="351485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8" name="Google Shape;258;p23"/>
            <p:cNvCxnSpPr/>
            <p:nvPr/>
          </p:nvCxnSpPr>
          <p:spPr>
            <a:xfrm>
              <a:off x="0" y="407204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59" name="Google Shape;259;p23"/>
            <p:cNvCxnSpPr/>
            <p:nvPr/>
          </p:nvCxnSpPr>
          <p:spPr>
            <a:xfrm>
              <a:off x="0" y="462923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0" name="Google Shape;260;p23"/>
            <p:cNvCxnSpPr/>
            <p:nvPr/>
          </p:nvCxnSpPr>
          <p:spPr>
            <a:xfrm>
              <a:off x="0" y="518642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1" name="Google Shape;261;p23"/>
            <p:cNvCxnSpPr/>
            <p:nvPr/>
          </p:nvCxnSpPr>
          <p:spPr>
            <a:xfrm>
              <a:off x="0" y="5743616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2" name="Google Shape;262;p23"/>
            <p:cNvCxnSpPr/>
            <p:nvPr/>
          </p:nvCxnSpPr>
          <p:spPr>
            <a:xfrm>
              <a:off x="0" y="6857999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  <p:cxnSp>
          <p:nvCxnSpPr>
            <p:cNvPr id="263" name="Google Shape;263;p23"/>
            <p:cNvCxnSpPr/>
            <p:nvPr/>
          </p:nvCxnSpPr>
          <p:spPr>
            <a:xfrm>
              <a:off x="16613" y="6248400"/>
              <a:ext cx="121920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2">
                  <a:alpha val="20000"/>
                </a:schemeClr>
              </a:solidFill>
              <a:prstDash val="dot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64" name="Google Shape;264;p23"/>
          <p:cNvSpPr/>
          <p:nvPr/>
        </p:nvSpPr>
        <p:spPr>
          <a:xfrm>
            <a:off x="-6214" y="-31894"/>
            <a:ext cx="12214827" cy="4760619"/>
          </a:xfrm>
          <a:custGeom>
            <a:rect b="b" l="l" r="r" t="t"/>
            <a:pathLst>
              <a:path extrusionOk="0" h="47722" w="21676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265" name="Google Shape;265;p23"/>
          <p:cNvSpPr txBox="1"/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  <a:defRPr b="0" i="0" sz="4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6" name="Google Shape;266;p23"/>
          <p:cNvSpPr txBox="1"/>
          <p:nvPr>
            <p:ph idx="10" type="dt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7" name="Google Shape;267;p23"/>
          <p:cNvSpPr txBox="1"/>
          <p:nvPr>
            <p:ph idx="11" type="ftr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  <p:sp>
        <p:nvSpPr>
          <p:cNvPr id="268" name="Google Shape;268;p23"/>
          <p:cNvSpPr txBox="1"/>
          <p:nvPr>
            <p:ph idx="12" type="sldNum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269" name="Google Shape;269;p23"/>
          <p:cNvSpPr txBox="1"/>
          <p:nvPr>
            <p:ph idx="1" type="body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5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indent="-2286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indent="-2286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5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"/>
          <p:cNvSpPr txBox="1"/>
          <p:nvPr>
            <p:ph type="title"/>
          </p:nvPr>
        </p:nvSpPr>
        <p:spPr>
          <a:xfrm>
            <a:off x="0" y="3672869"/>
            <a:ext cx="12192000" cy="32001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0588"/>
              </a:srgbClr>
            </a:outerShdw>
          </a:effectLst>
        </p:spPr>
        <p:txBody>
          <a:bodyPr anchorCtr="0" anchor="ctr" bIns="45700" lIns="182875" spcFirstLastPara="1" rIns="91425" wrap="square" tIns="0">
            <a:noAutofit/>
          </a:bodyPr>
          <a:lstStyle/>
          <a:p>
            <a:pPr indent="0" lvl="0" marL="73152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400"/>
              <a:buFont typeface="Avenir"/>
              <a:buNone/>
            </a:pPr>
            <a:r>
              <a:rPr lang="es-ES">
                <a:latin typeface="Avenir"/>
                <a:ea typeface="Avenir"/>
                <a:cs typeface="Avenir"/>
                <a:sym typeface="Avenir"/>
              </a:rPr>
              <a:t>     EduTech </a:t>
            </a:r>
            <a:br>
              <a:rPr lang="es-ES">
                <a:latin typeface="Avenir"/>
                <a:ea typeface="Avenir"/>
                <a:cs typeface="Avenir"/>
                <a:sym typeface="Avenir"/>
              </a:rPr>
            </a:br>
            <a:r>
              <a:rPr lang="es-ES">
                <a:latin typeface="Avenir"/>
                <a:ea typeface="Avenir"/>
                <a:cs typeface="Avenir"/>
                <a:sym typeface="Avenir"/>
              </a:rPr>
              <a:t>Innovators SPA</a:t>
            </a:r>
            <a:endParaRPr/>
          </a:p>
        </p:txBody>
      </p:sp>
      <p:pic>
        <p:nvPicPr>
          <p:cNvPr descr="Matemáticas de pizarra" id="446" name="Google Shape;446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4274" l="0" r="0" t="24277"/>
          <a:stretch/>
        </p:blipFill>
        <p:spPr>
          <a:xfrm>
            <a:off x="0" y="0"/>
            <a:ext cx="12191998" cy="4151561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1"/>
          <p:cNvSpPr txBox="1"/>
          <p:nvPr>
            <p:ph idx="1" type="body"/>
          </p:nvPr>
        </p:nvSpPr>
        <p:spPr>
          <a:xfrm>
            <a:off x="8059800" y="4395290"/>
            <a:ext cx="3581400" cy="208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s-ES"/>
              <a:t>OptimumTech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 sz="1900"/>
              <a:t>Tabatha Gamboa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 sz="1900"/>
              <a:t>Fabian Parraguez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 sz="1900"/>
              <a:t>Irina Martínez</a:t>
            </a:r>
            <a:endParaRPr sz="19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</a:pPr>
            <a:r>
              <a:rPr lang="es-ES" sz="1900"/>
              <a:t>Rahien Loncopan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g3538eaa736b_0_103"/>
          <p:cNvSpPr txBox="1"/>
          <p:nvPr/>
        </p:nvSpPr>
        <p:spPr>
          <a:xfrm>
            <a:off x="0" y="0"/>
            <a:ext cx="3509100" cy="6864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05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Gestión 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de Seguridad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509" name="Google Shape;509;g3538eaa736b_0_10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8000" y="1544300"/>
            <a:ext cx="8378101" cy="44486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3538eaa736b_0_108"/>
          <p:cNvSpPr txBox="1"/>
          <p:nvPr/>
        </p:nvSpPr>
        <p:spPr>
          <a:xfrm>
            <a:off x="0" y="0"/>
            <a:ext cx="3509100" cy="6864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05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Gestión 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de Pagos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516" name="Google Shape;516;g3538eaa736b_0_1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1500" y="152400"/>
            <a:ext cx="8530500" cy="65489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38eaa736b_0_113"/>
          <p:cNvSpPr txBox="1"/>
          <p:nvPr/>
        </p:nvSpPr>
        <p:spPr>
          <a:xfrm>
            <a:off x="0" y="0"/>
            <a:ext cx="3509100" cy="6864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05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Gestión 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de Cursos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523" name="Google Shape;523;g3538eaa736b_0_1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5600" y="152400"/>
            <a:ext cx="7630211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538eaa736b_0_123"/>
          <p:cNvSpPr txBox="1"/>
          <p:nvPr>
            <p:ph type="ctrTitle"/>
          </p:nvPr>
        </p:nvSpPr>
        <p:spPr>
          <a:xfrm>
            <a:off x="0" y="0"/>
            <a:ext cx="12167700" cy="68580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5247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600200" spcFirstLastPara="1" rIns="731500" wrap="square" tIns="7315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ES"/>
              <a:t>Diagrama de despliegue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5" name="Google Shape;535;g3538eaa736b_0_128" title="diagrama de despliegu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7050" y="152400"/>
            <a:ext cx="8157893" cy="65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538eaa736b_0_133"/>
          <p:cNvSpPr txBox="1"/>
          <p:nvPr>
            <p:ph type="ctrTitle"/>
          </p:nvPr>
        </p:nvSpPr>
        <p:spPr>
          <a:xfrm>
            <a:off x="0" y="0"/>
            <a:ext cx="12167700" cy="68580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5247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600200" spcFirstLastPara="1" rIns="731500" wrap="square" tIns="7315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ES"/>
              <a:t>Diagrama Entidad </a:t>
            </a:r>
            <a:r>
              <a:rPr lang="es-ES"/>
              <a:t>Relación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" name="Google Shape;547;g3538eaa736b_0_1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8300" y="152400"/>
            <a:ext cx="10443449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538eaa736b_0_144"/>
          <p:cNvSpPr txBox="1"/>
          <p:nvPr>
            <p:ph type="ctrTitle"/>
          </p:nvPr>
        </p:nvSpPr>
        <p:spPr>
          <a:xfrm>
            <a:off x="0" y="0"/>
            <a:ext cx="12167700" cy="68580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5247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600200" spcFirstLastPara="1" rIns="731500" wrap="square" tIns="7315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ES"/>
              <a:t>Diagrama de Componentes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9" name="Google Shape;559;g3538eaa736b_0_1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7738" y="1566850"/>
            <a:ext cx="102965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"/>
          <p:cNvSpPr txBox="1"/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0588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Arial"/>
              <a:buNone/>
            </a:pPr>
            <a:r>
              <a:rPr lang="es-ES"/>
              <a:t>Introducción</a:t>
            </a:r>
            <a:endParaRPr/>
          </a:p>
        </p:txBody>
      </p:sp>
      <p:sp>
        <p:nvSpPr>
          <p:cNvPr id="454" name="Google Shape;454;p2"/>
          <p:cNvSpPr txBox="1"/>
          <p:nvPr>
            <p:ph idx="1" type="body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50"/>
              <a:buNone/>
            </a:pPr>
            <a:r>
              <a:rPr lang="es-ES"/>
              <a:t>EduTech es una empresa chilena que se dedica a la creación y distribución de plataformas educativas en línea. 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350"/>
              <a:buNone/>
            </a:pPr>
            <a:r>
              <a:t/>
            </a:r>
            <a:endParaRPr/>
          </a:p>
        </p:txBody>
      </p:sp>
      <p:pic>
        <p:nvPicPr>
          <p:cNvPr descr="Calculadora, clip de papel, cúter" id="455" name="Google Shape;455;p2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9875" y="725487"/>
            <a:ext cx="5388490" cy="5519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3538eaa736b_0_88"/>
          <p:cNvSpPr txBox="1"/>
          <p:nvPr>
            <p:ph type="ctrTitle"/>
          </p:nvPr>
        </p:nvSpPr>
        <p:spPr>
          <a:xfrm>
            <a:off x="0" y="0"/>
            <a:ext cx="12167700" cy="68580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5247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600200" spcFirstLastPara="1" rIns="731500" wrap="square" tIns="7315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ES"/>
              <a:t>Casos de uso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538eaa736b_0_23"/>
          <p:cNvSpPr txBox="1"/>
          <p:nvPr/>
        </p:nvSpPr>
        <p:spPr>
          <a:xfrm>
            <a:off x="0" y="0"/>
            <a:ext cx="3509100" cy="6864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05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Gestión 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de usuarios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468" name="Google Shape;468;g3538eaa736b_0_23" title="caso de uso cursos-Página-1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5000" y="207713"/>
            <a:ext cx="8619799" cy="644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3538eaa736b_0_67"/>
          <p:cNvSpPr txBox="1"/>
          <p:nvPr/>
        </p:nvSpPr>
        <p:spPr>
          <a:xfrm>
            <a:off x="0" y="0"/>
            <a:ext cx="3509100" cy="6864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05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Gestión 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de Reportes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475" name="Google Shape;475;g3538eaa736b_0_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0176" y="158750"/>
            <a:ext cx="8095949" cy="654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538eaa736b_0_73"/>
          <p:cNvSpPr txBox="1"/>
          <p:nvPr/>
        </p:nvSpPr>
        <p:spPr>
          <a:xfrm>
            <a:off x="0" y="0"/>
            <a:ext cx="3509100" cy="6864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05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Gestión 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de Pagos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482" name="Google Shape;482;g3538eaa736b_0_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100" y="1648297"/>
            <a:ext cx="8682900" cy="38422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3538eaa736b_0_78"/>
          <p:cNvSpPr txBox="1"/>
          <p:nvPr/>
        </p:nvSpPr>
        <p:spPr>
          <a:xfrm>
            <a:off x="0" y="0"/>
            <a:ext cx="3509100" cy="6864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05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Gestión 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de Cursos 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489" name="Google Shape;489;g3538eaa736b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2875" y="152400"/>
            <a:ext cx="8060578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38eaa736b_0_98"/>
          <p:cNvSpPr txBox="1"/>
          <p:nvPr>
            <p:ph type="ctrTitle"/>
          </p:nvPr>
        </p:nvSpPr>
        <p:spPr>
          <a:xfrm>
            <a:off x="0" y="0"/>
            <a:ext cx="12167700" cy="6858000"/>
          </a:xfrm>
          <a:prstGeom prst="rect">
            <a:avLst/>
          </a:prstGeom>
          <a:solidFill>
            <a:schemeClr val="accent5"/>
          </a:solidFill>
          <a:ln cap="flat" cmpd="sng" w="12700">
            <a:solidFill>
              <a:srgbClr val="5247B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1600200" spcFirstLastPara="1" rIns="731500" wrap="square" tIns="7315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s-ES"/>
              <a:t>Diagrama de actividades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38eaa736b_0_83"/>
          <p:cNvSpPr txBox="1"/>
          <p:nvPr/>
        </p:nvSpPr>
        <p:spPr>
          <a:xfrm>
            <a:off x="0" y="0"/>
            <a:ext cx="3509100" cy="6864900"/>
          </a:xfrm>
          <a:prstGeom prst="rect">
            <a:avLst/>
          </a:prstGeom>
          <a:solidFill>
            <a:schemeClr val="accent5"/>
          </a:solidFill>
          <a:ln>
            <a:noFill/>
          </a:ln>
          <a:effectLst>
            <a:outerShdw blurRad="44450" algn="ctr" dir="5400000" dist="27940">
              <a:srgbClr val="000000">
                <a:alpha val="3059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Creación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200">
                <a:solidFill>
                  <a:schemeClr val="lt1"/>
                </a:solidFill>
              </a:rPr>
              <a:t>de usuarios</a:t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chemeClr val="lt1"/>
              </a:solidFill>
            </a:endParaRPr>
          </a:p>
        </p:txBody>
      </p:sp>
      <p:pic>
        <p:nvPicPr>
          <p:cNvPr id="502" name="Google Shape;502;g3538eaa736b_0_83" title="caso de uso cursos-Página-2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31075" y="155850"/>
            <a:ext cx="5566901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neVTI">
  <a:themeElements>
    <a:clrScheme name="Custom 51">
      <a:dk1>
        <a:srgbClr val="000000"/>
      </a:dk1>
      <a:lt1>
        <a:srgbClr val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2025-04-07T20:53:47Z</dcterms:created>
  <dc:creator>IRINA SERGUEYEVNA MARTINEZ ANUFRIEW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