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7" r:id="rId4"/>
    <p:sldId id="266" r:id="rId5"/>
    <p:sldId id="267" r:id="rId6"/>
    <p:sldId id="260" r:id="rId7"/>
    <p:sldId id="26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150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1324" autoAdjust="0"/>
    <p:restoredTop sz="94660"/>
  </p:normalViewPr>
  <p:slideViewPr>
    <p:cSldViewPr>
      <p:cViewPr varScale="1">
        <p:scale>
          <a:sx n="69" d="100"/>
          <a:sy n="69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6C16-837A-4A68-98DD-B160B7BE97AA}" type="datetimeFigureOut">
              <a:rPr lang="ru-RU" smtClean="0"/>
              <a:pPr/>
              <a:t>05.03.2020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2CC9-AE45-4E49-AA28-8760FCC5BEC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6C16-837A-4A68-98DD-B160B7BE97AA}" type="datetimeFigureOut">
              <a:rPr lang="ru-RU" smtClean="0"/>
              <a:pPr/>
              <a:t>05.03.2020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2CC9-AE45-4E49-AA28-8760FCC5BEC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6C16-837A-4A68-98DD-B160B7BE97AA}" type="datetimeFigureOut">
              <a:rPr lang="ru-RU" smtClean="0"/>
              <a:pPr/>
              <a:t>05.03.2020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2CC9-AE45-4E49-AA28-8760FCC5BEC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6C16-837A-4A68-98DD-B160B7BE97AA}" type="datetimeFigureOut">
              <a:rPr lang="ru-RU" smtClean="0"/>
              <a:pPr/>
              <a:t>05.03.2020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2CC9-AE45-4E49-AA28-8760FCC5BEC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6C16-837A-4A68-98DD-B160B7BE97AA}" type="datetimeFigureOut">
              <a:rPr lang="ru-RU" smtClean="0"/>
              <a:pPr/>
              <a:t>05.03.2020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2CC9-AE45-4E49-AA28-8760FCC5BEC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6C16-837A-4A68-98DD-B160B7BE97AA}" type="datetimeFigureOut">
              <a:rPr lang="ru-RU" smtClean="0"/>
              <a:pPr/>
              <a:t>05.03.2020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2CC9-AE45-4E49-AA28-8760FCC5BEC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6C16-837A-4A68-98DD-B160B7BE97AA}" type="datetimeFigureOut">
              <a:rPr lang="ru-RU" smtClean="0"/>
              <a:pPr/>
              <a:t>05.03.2020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2CC9-AE45-4E49-AA28-8760FCC5BEC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6C16-837A-4A68-98DD-B160B7BE97AA}" type="datetimeFigureOut">
              <a:rPr lang="ru-RU" smtClean="0"/>
              <a:pPr/>
              <a:t>05.03.2020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2CC9-AE45-4E49-AA28-8760FCC5BEC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6C16-837A-4A68-98DD-B160B7BE97AA}" type="datetimeFigureOut">
              <a:rPr lang="ru-RU" smtClean="0"/>
              <a:pPr/>
              <a:t>05.03.2020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2CC9-AE45-4E49-AA28-8760FCC5BEC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6C16-837A-4A68-98DD-B160B7BE97AA}" type="datetimeFigureOut">
              <a:rPr lang="ru-RU" smtClean="0"/>
              <a:pPr/>
              <a:t>05.03.2020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2CC9-AE45-4E49-AA28-8760FCC5BEC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6C16-837A-4A68-98DD-B160B7BE97AA}" type="datetimeFigureOut">
              <a:rPr lang="ru-RU" smtClean="0"/>
              <a:pPr/>
              <a:t>05.03.2020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2CC9-AE45-4E49-AA28-8760FCC5BEC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D6C16-837A-4A68-98DD-B160B7BE97AA}" type="datetimeFigureOut">
              <a:rPr lang="ru-RU" smtClean="0"/>
              <a:pPr/>
              <a:t>05.03.2020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B2CC9-AE45-4E49-AA28-8760FCC5BEC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3500" b="1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rPr>
              <a:t>Разработка программы построения </a:t>
            </a:r>
            <a:r>
              <a:rPr lang="ru-RU" sz="3500" b="1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rPr>
              <a:t>графиков функций </a:t>
            </a:r>
            <a:r>
              <a:rPr lang="ru-RU" sz="3500" b="1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rPr>
              <a:t>на языке С</a:t>
            </a:r>
            <a:r>
              <a:rPr lang="ru-RU" sz="3500" b="1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rPr>
              <a:t>++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728" y="3929066"/>
            <a:ext cx="6400800" cy="2328882"/>
          </a:xfrm>
        </p:spPr>
        <p:txBody>
          <a:bodyPr>
            <a:noAutofit/>
          </a:bodyPr>
          <a:lstStyle/>
          <a:p>
            <a:r>
              <a:rPr lang="ru-R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И.И. Полянская</a:t>
            </a:r>
          </a:p>
          <a:p>
            <a:endParaRPr lang="ru-RU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МБОУ СОШ № 4,  г. Оленегорск</a:t>
            </a:r>
          </a:p>
          <a:p>
            <a:endParaRPr lang="ru-RU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Руководитель: И.Р. </a:t>
            </a:r>
            <a:r>
              <a:rPr lang="ru-RU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Дединский</a:t>
            </a:r>
            <a:endParaRPr lang="ru-RU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ru-RU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Москва, 2020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214290"/>
            <a:ext cx="814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rgbClr val="2E1501"/>
                </a:solidFill>
                <a:latin typeface="Arial" pitchFamily="34" charset="0"/>
                <a:cs typeface="Arial" pitchFamily="34" charset="0"/>
              </a:rPr>
              <a:t>МФТИ</a:t>
            </a:r>
            <a:endParaRPr lang="ru-RU" sz="2800" dirty="0">
              <a:solidFill>
                <a:srgbClr val="2E150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500" b="1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rPr>
              <a:t>Проблемы реализации модели сдвига графика функции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60557"/>
            <a:ext cx="8229600" cy="4525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21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Цель</a:t>
            </a:r>
            <a:endParaRPr lang="ru-RU" sz="21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711200" indent="-711200">
              <a:buNone/>
            </a:pPr>
            <a:r>
              <a:rPr lang="ru-RU" sz="21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100" dirty="0" smtClean="0">
                <a:latin typeface="Arial" pitchFamily="34" charset="0"/>
                <a:cs typeface="Arial" pitchFamily="34" charset="0"/>
              </a:rPr>
              <a:t>Разработать приложение, демонстрирующее преобразование графиков функций сдвигом.</a:t>
            </a:r>
          </a:p>
          <a:p>
            <a:pPr algn="just">
              <a:buNone/>
            </a:pPr>
            <a:endParaRPr lang="ru-RU" sz="21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ru-RU" sz="21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Задачи </a:t>
            </a:r>
            <a:endParaRPr lang="ru-RU" sz="21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711200" indent="-347663">
              <a:buFont typeface="+mj-lt"/>
              <a:buAutoNum type="arabicPeriod"/>
            </a:pPr>
            <a:r>
              <a:rPr lang="ru-RU" sz="2100" dirty="0" smtClean="0">
                <a:latin typeface="Arial" pitchFamily="34" charset="0"/>
                <a:cs typeface="Arial" pitchFamily="34" charset="0"/>
              </a:rPr>
              <a:t>Изучить </a:t>
            </a:r>
            <a:r>
              <a:rPr lang="ru-RU" sz="2100" dirty="0" smtClean="0">
                <a:latin typeface="Arial" pitchFamily="34" charset="0"/>
                <a:cs typeface="Arial" pitchFamily="34" charset="0"/>
              </a:rPr>
              <a:t>основы С</a:t>
            </a:r>
            <a:r>
              <a:rPr lang="ru-RU" sz="2100" dirty="0" smtClean="0">
                <a:latin typeface="Arial" pitchFamily="34" charset="0"/>
                <a:cs typeface="Arial" pitchFamily="34" charset="0"/>
              </a:rPr>
              <a:t>++</a:t>
            </a:r>
            <a:endParaRPr lang="ru-RU" sz="2100" dirty="0" smtClean="0">
              <a:latin typeface="Arial" pitchFamily="34" charset="0"/>
              <a:cs typeface="Arial" pitchFamily="34" charset="0"/>
            </a:endParaRPr>
          </a:p>
          <a:p>
            <a:pPr marL="711200" indent="-347663">
              <a:buFont typeface="+mj-lt"/>
              <a:buAutoNum type="arabicPeriod"/>
            </a:pPr>
            <a:r>
              <a:rPr lang="ru-RU" sz="2100" dirty="0" smtClean="0">
                <a:latin typeface="Arial" pitchFamily="34" charset="0"/>
                <a:cs typeface="Arial" pitchFamily="34" charset="0"/>
              </a:rPr>
              <a:t>Научиться </a:t>
            </a:r>
            <a:r>
              <a:rPr lang="ru-RU" sz="2100" dirty="0" smtClean="0">
                <a:latin typeface="Arial" pitchFamily="34" charset="0"/>
                <a:cs typeface="Arial" pitchFamily="34" charset="0"/>
              </a:rPr>
              <a:t>применять 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TX 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Library</a:t>
            </a:r>
            <a:endParaRPr lang="ru-RU" sz="2100" dirty="0" smtClean="0">
              <a:latin typeface="Arial" pitchFamily="34" charset="0"/>
              <a:cs typeface="Arial" pitchFamily="34" charset="0"/>
            </a:endParaRPr>
          </a:p>
          <a:p>
            <a:pPr marL="711200" indent="-347663">
              <a:buFont typeface="+mj-lt"/>
              <a:buAutoNum type="arabicPeriod"/>
            </a:pPr>
            <a:r>
              <a:rPr lang="ru-RU" sz="2100" dirty="0" smtClean="0">
                <a:latin typeface="Arial" pitchFamily="34" charset="0"/>
                <a:cs typeface="Arial" pitchFamily="34" charset="0"/>
              </a:rPr>
              <a:t>Изучить основные правила преобразования графиков </a:t>
            </a:r>
            <a:r>
              <a:rPr lang="ru-RU" sz="2100" dirty="0" smtClean="0">
                <a:latin typeface="Arial" pitchFamily="34" charset="0"/>
                <a:cs typeface="Arial" pitchFamily="34" charset="0"/>
              </a:rPr>
              <a:t>функций</a:t>
            </a:r>
            <a:endParaRPr lang="ru-RU" sz="2100" dirty="0" smtClean="0">
              <a:latin typeface="Arial" pitchFamily="34" charset="0"/>
              <a:cs typeface="Arial" pitchFamily="34" charset="0"/>
            </a:endParaRPr>
          </a:p>
          <a:p>
            <a:pPr marL="711200" indent="-347663">
              <a:buFont typeface="+mj-lt"/>
              <a:buAutoNum type="arabicPeriod"/>
            </a:pPr>
            <a:r>
              <a:rPr lang="ru-RU" sz="2100" dirty="0" smtClean="0">
                <a:latin typeface="Arial" pitchFamily="34" charset="0"/>
                <a:cs typeface="Arial" pitchFamily="34" charset="0"/>
              </a:rPr>
              <a:t>Разработать техническое задание к программе</a:t>
            </a:r>
            <a:endParaRPr lang="ru-RU" sz="2100" dirty="0" smtClean="0">
              <a:latin typeface="Arial" pitchFamily="34" charset="0"/>
              <a:cs typeface="Arial" pitchFamily="34" charset="0"/>
            </a:endParaRPr>
          </a:p>
          <a:p>
            <a:pPr marL="711200" indent="-347663">
              <a:buFont typeface="+mj-lt"/>
              <a:buAutoNum type="arabicPeriod"/>
            </a:pPr>
            <a:r>
              <a:rPr lang="ru-RU" sz="2100" dirty="0" smtClean="0">
                <a:latin typeface="Arial" pitchFamily="34" charset="0"/>
                <a:cs typeface="Arial" pitchFamily="34" charset="0"/>
              </a:rPr>
              <a:t>Разработать приложение, реализующее параллельный перенос графика функции вдоль осей </a:t>
            </a:r>
            <a:r>
              <a:rPr lang="ru-RU" sz="2100" dirty="0" smtClean="0">
                <a:latin typeface="Arial" pitchFamily="34" charset="0"/>
                <a:cs typeface="Arial" pitchFamily="34" charset="0"/>
              </a:rPr>
              <a:t>координат</a:t>
            </a:r>
            <a:r>
              <a:rPr lang="ru-RU" sz="2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u-RU" sz="2100" dirty="0" smtClean="0">
                <a:latin typeface="Arial" pitchFamily="34" charset="0"/>
                <a:cs typeface="Arial" pitchFamily="34" charset="0"/>
              </a:rPr>
            </a:br>
            <a:endParaRPr lang="ru-RU" sz="2100" dirty="0" smtClean="0">
              <a:latin typeface="Arial" pitchFamily="34" charset="0"/>
              <a:cs typeface="Arial" pitchFamily="34" charset="0"/>
            </a:endParaRPr>
          </a:p>
          <a:p>
            <a:pPr indent="196850" algn="just">
              <a:buNone/>
            </a:pPr>
            <a:endParaRPr lang="ru-RU" sz="2100" dirty="0" smtClean="0">
              <a:latin typeface="Arial" pitchFamily="34" charset="0"/>
              <a:cs typeface="Arial" pitchFamily="34" charset="0"/>
            </a:endParaRPr>
          </a:p>
          <a:p>
            <a:pPr indent="196850" algn="just">
              <a:buNone/>
            </a:pPr>
            <a:endParaRPr lang="ru-RU" sz="2100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n-US" sz="2100" b="1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ru-RU" sz="2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500" b="1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rPr>
              <a:t>Параллельный перенос </a:t>
            </a:r>
            <a:br>
              <a:rPr lang="ru-RU" sz="3500" b="1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rPr>
            </a:br>
            <a:r>
              <a:rPr lang="ru-RU" sz="3500" b="1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rPr>
              <a:t>графика функции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20864" t="8789" r="20388" b="10156"/>
          <a:stretch>
            <a:fillRect/>
          </a:stretch>
        </p:blipFill>
        <p:spPr bwMode="auto">
          <a:xfrm>
            <a:off x="500034" y="1500174"/>
            <a:ext cx="4144265" cy="3214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15922" t="31250" r="39605" b="23828"/>
          <a:stretch>
            <a:fillRect/>
          </a:stretch>
        </p:blipFill>
        <p:spPr bwMode="auto">
          <a:xfrm>
            <a:off x="4929190" y="4429132"/>
            <a:ext cx="3714776" cy="2109626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 l="15959" t="52930" r="53843" b="39258"/>
          <a:stretch>
            <a:fillRect/>
          </a:stretch>
        </p:blipFill>
        <p:spPr bwMode="auto">
          <a:xfrm>
            <a:off x="571472" y="5061683"/>
            <a:ext cx="4000529" cy="581895"/>
          </a:xfrm>
          <a:prstGeom prst="rect">
            <a:avLst/>
          </a:prstGeom>
          <a:noFill/>
          <a:ln w="12700">
            <a:solidFill>
              <a:srgbClr val="C00000"/>
            </a:solidFill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 l="15959" t="18750" r="40666" b="22656"/>
          <a:stretch>
            <a:fillRect/>
          </a:stretch>
        </p:blipFill>
        <p:spPr bwMode="auto">
          <a:xfrm>
            <a:off x="4929190" y="1500174"/>
            <a:ext cx="3714776" cy="2821349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500" b="1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rPr>
              <a:t>Параллельный перенос </a:t>
            </a:r>
            <a:br>
              <a:rPr lang="ru-RU" sz="3500" b="1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rPr>
            </a:br>
            <a:r>
              <a:rPr lang="ru-RU" sz="3500" b="1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rPr>
              <a:t>графика функции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20864" t="8789" r="20388" b="10156"/>
          <a:stretch>
            <a:fillRect/>
          </a:stretch>
        </p:blipFill>
        <p:spPr bwMode="auto">
          <a:xfrm>
            <a:off x="500034" y="1676564"/>
            <a:ext cx="4144265" cy="3214711"/>
          </a:xfrm>
          <a:prstGeom prst="rect">
            <a:avLst/>
          </a:prstGeom>
          <a:ln>
            <a:noFill/>
          </a:ln>
          <a:effectLst>
            <a:outerShdw blurRad="127000" dist="88900" dir="2700000" algn="tl" rotWithShape="0">
              <a:srgbClr val="333333">
                <a:alpha val="64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15922" t="31250" r="39605" b="23828"/>
          <a:stretch>
            <a:fillRect/>
          </a:stretch>
        </p:blipFill>
        <p:spPr bwMode="auto">
          <a:xfrm>
            <a:off x="4929190" y="4605522"/>
            <a:ext cx="3714776" cy="2109626"/>
          </a:xfrm>
          <a:prstGeom prst="rect">
            <a:avLst/>
          </a:prstGeom>
          <a:ln w="12700">
            <a:solidFill>
              <a:srgbClr val="C00000"/>
            </a:solidFill>
          </a:ln>
          <a:effectLst>
            <a:outerShdw blurRad="127000" dist="88900" dir="2700000" algn="tl" rotWithShape="0">
              <a:srgbClr val="333333">
                <a:alpha val="64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 l="15959" t="52930" r="53843" b="39258"/>
          <a:stretch>
            <a:fillRect/>
          </a:stretch>
        </p:blipFill>
        <p:spPr bwMode="auto">
          <a:xfrm>
            <a:off x="571472" y="5238073"/>
            <a:ext cx="4000529" cy="581895"/>
          </a:xfrm>
          <a:prstGeom prst="rect">
            <a:avLst/>
          </a:prstGeom>
          <a:ln w="12700">
            <a:solidFill>
              <a:srgbClr val="C00000"/>
            </a:solidFill>
          </a:ln>
          <a:effectLst>
            <a:outerShdw blurRad="127000" dist="88900" dir="2700000" algn="tl" rotWithShape="0">
              <a:srgbClr val="333333">
                <a:alpha val="64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 l="15959" t="18750" r="40666" b="22656"/>
          <a:stretch>
            <a:fillRect/>
          </a:stretch>
        </p:blipFill>
        <p:spPr bwMode="auto">
          <a:xfrm>
            <a:off x="4929190" y="1714488"/>
            <a:ext cx="3714776" cy="2821349"/>
          </a:xfrm>
          <a:prstGeom prst="rect">
            <a:avLst/>
          </a:prstGeom>
          <a:ln w="12700">
            <a:solidFill>
              <a:srgbClr val="C00000"/>
            </a:solidFill>
          </a:ln>
          <a:effectLst>
            <a:outerShdw blurRad="127000" dist="88900" dir="2700000" algn="tl" rotWithShape="0">
              <a:srgbClr val="333333">
                <a:alpha val="64000"/>
              </a:srgbClr>
            </a:outerShdw>
          </a:effec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/>
          <a:srcRect l="15959" t="71267" r="43280" b="22799"/>
          <a:stretch>
            <a:fillRect/>
          </a:stretch>
        </p:blipFill>
        <p:spPr bwMode="auto">
          <a:xfrm>
            <a:off x="5081590" y="4143380"/>
            <a:ext cx="3490938" cy="285752"/>
          </a:xfrm>
          <a:prstGeom prst="rect">
            <a:avLst/>
          </a:prstGeom>
          <a:ln w="12700">
            <a:noFill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5061775" y="4357694"/>
            <a:ext cx="285752" cy="159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b="1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rPr>
              <a:t>Результаты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20725" indent="-357188" algn="just">
              <a:lnSpc>
                <a:spcPct val="150000"/>
              </a:lnSpc>
              <a:buFont typeface="+mj-lt"/>
              <a:buAutoNum type="arabicPeriod"/>
            </a:pPr>
            <a:r>
              <a:rPr lang="ru-RU" sz="2100" dirty="0" smtClean="0">
                <a:latin typeface="Arial" pitchFamily="34" charset="0"/>
                <a:cs typeface="Arial" pitchFamily="34" charset="0"/>
              </a:rPr>
              <a:t>Изучены основы </a:t>
            </a:r>
            <a:r>
              <a:rPr lang="ru-RU" sz="2100" dirty="0" smtClean="0">
                <a:latin typeface="Arial" pitchFamily="34" charset="0"/>
                <a:cs typeface="Arial" pitchFamily="34" charset="0"/>
              </a:rPr>
              <a:t>языка С++, </a:t>
            </a:r>
            <a:r>
              <a:rPr lang="ru-RU" sz="2100" dirty="0" smtClean="0">
                <a:latin typeface="Arial" pitchFamily="34" charset="0"/>
                <a:cs typeface="Arial" pitchFamily="34" charset="0"/>
              </a:rPr>
              <a:t>возможности 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TX 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Library</a:t>
            </a:r>
            <a:endParaRPr lang="ru-RU" sz="2100" dirty="0" smtClean="0">
              <a:latin typeface="Arial" pitchFamily="34" charset="0"/>
              <a:cs typeface="Arial" pitchFamily="34" charset="0"/>
            </a:endParaRPr>
          </a:p>
          <a:p>
            <a:pPr marL="720725" indent="-357188">
              <a:lnSpc>
                <a:spcPct val="150000"/>
              </a:lnSpc>
              <a:buFont typeface="+mj-lt"/>
              <a:buAutoNum type="arabicPeriod"/>
            </a:pPr>
            <a:r>
              <a:rPr lang="ru-RU" sz="2100" dirty="0" smtClean="0">
                <a:latin typeface="Arial" pitchFamily="34" charset="0"/>
                <a:cs typeface="Arial" pitchFamily="34" charset="0"/>
              </a:rPr>
              <a:t>Изучены основные правила преобразования графиков </a:t>
            </a:r>
            <a:r>
              <a:rPr lang="ru-RU" sz="2100" dirty="0" smtClean="0">
                <a:latin typeface="Arial" pitchFamily="34" charset="0"/>
                <a:cs typeface="Arial" pitchFamily="34" charset="0"/>
              </a:rPr>
              <a:t>функций</a:t>
            </a:r>
            <a:endParaRPr lang="ru-RU" sz="2100" dirty="0" smtClean="0">
              <a:latin typeface="Arial" pitchFamily="34" charset="0"/>
              <a:cs typeface="Arial" pitchFamily="34" charset="0"/>
            </a:endParaRPr>
          </a:p>
          <a:p>
            <a:pPr marL="720725" indent="-357188" algn="just">
              <a:lnSpc>
                <a:spcPct val="150000"/>
              </a:lnSpc>
              <a:buFont typeface="+mj-lt"/>
              <a:buAutoNum type="arabicPeriod"/>
            </a:pPr>
            <a:r>
              <a:rPr lang="ru-RU" sz="2100" dirty="0" smtClean="0">
                <a:latin typeface="Arial" pitchFamily="34" charset="0"/>
                <a:cs typeface="Arial" pitchFamily="34" charset="0"/>
              </a:rPr>
              <a:t>Разработано ТЗ для приложения</a:t>
            </a:r>
            <a:endParaRPr lang="ru-RU" sz="2100" dirty="0" smtClean="0">
              <a:latin typeface="Arial" pitchFamily="34" charset="0"/>
              <a:cs typeface="Arial" pitchFamily="34" charset="0"/>
            </a:endParaRPr>
          </a:p>
          <a:p>
            <a:pPr marL="720725" indent="-357188">
              <a:lnSpc>
                <a:spcPct val="150000"/>
              </a:lnSpc>
              <a:buFont typeface="+mj-lt"/>
              <a:buAutoNum type="arabicPeriod"/>
            </a:pPr>
            <a:r>
              <a:rPr lang="ru-RU" sz="2100" dirty="0" smtClean="0">
                <a:latin typeface="Arial" pitchFamily="34" charset="0"/>
                <a:cs typeface="Arial" pitchFamily="34" charset="0"/>
              </a:rPr>
              <a:t>Разработано приложение, реализующее параллельный перенос графика функции вдоль осей </a:t>
            </a:r>
            <a:r>
              <a:rPr lang="ru-RU" sz="2100" dirty="0" smtClean="0">
                <a:latin typeface="Arial" pitchFamily="34" charset="0"/>
                <a:cs typeface="Arial" pitchFamily="34" charset="0"/>
              </a:rPr>
              <a:t>координат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u-RU" sz="2500" dirty="0" smtClean="0">
                <a:latin typeface="Arial" pitchFamily="34" charset="0"/>
                <a:cs typeface="Arial" pitchFamily="34" charset="0"/>
              </a:rPr>
            </a:br>
            <a:endParaRPr lang="ru-RU" sz="2500" dirty="0" smtClean="0">
              <a:latin typeface="Arial" pitchFamily="34" charset="0"/>
              <a:cs typeface="Arial" pitchFamily="34" charset="0"/>
            </a:endParaRPr>
          </a:p>
          <a:p>
            <a:pPr indent="196850" algn="just">
              <a:lnSpc>
                <a:spcPct val="150000"/>
              </a:lnSpc>
              <a:buFont typeface="+mj-lt"/>
              <a:buAutoNum type="arabicPeriod"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35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Спасибо за внимание!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286</TotalTime>
  <Words>67</Words>
  <Application>Microsoft Office PowerPoint</Application>
  <PresentationFormat>Экран (4:3)</PresentationFormat>
  <Paragraphs>29</Paragraphs>
  <Slides>7</Slides>
  <Notes>0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Слайд 1</vt:lpstr>
      <vt:lpstr>Разработка программы построения графиков функций на языке С++</vt:lpstr>
      <vt:lpstr>Проблемы реализации модели сдвига графика функции</vt:lpstr>
      <vt:lpstr>Параллельный перенос  графика функции</vt:lpstr>
      <vt:lpstr>Параллельный перенос  графика функции</vt:lpstr>
      <vt:lpstr>Результаты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анимации при</dc:title>
  <dc:creator>user</dc:creator>
  <cp:lastModifiedBy>user</cp:lastModifiedBy>
  <cp:revision>32</cp:revision>
  <dcterms:created xsi:type="dcterms:W3CDTF">2020-03-04T17:22:07Z</dcterms:created>
  <dcterms:modified xsi:type="dcterms:W3CDTF">2020-03-05T07:21:44Z</dcterms:modified>
</cp:coreProperties>
</file>