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CCE0-6DF9-6641-B97D-6D15EF11C3C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72E8-DF57-D04D-8672-976D2492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561547"/>
                  </p:ext>
                </p:extLst>
              </p:nvPr>
            </p:nvGraphicFramePr>
            <p:xfrm>
              <a:off x="838200" y="1870596"/>
              <a:ext cx="10515600" cy="4200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961"/>
                    <a:gridCol w="821196"/>
                    <a:gridCol w="1783830"/>
                    <a:gridCol w="1184223"/>
                    <a:gridCol w="1738859"/>
                    <a:gridCol w="2053652"/>
                    <a:gridCol w="2089879"/>
                  </a:tblGrid>
                  <a:tr h="912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λ</a:t>
                          </a:r>
                          <a:r>
                            <a:rPr lang="en-US" sz="24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’’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Cost bound</a:t>
                          </a:r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Cost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(distance of furthest client-facility pair)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Number of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clusters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Number of clusters violating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- cap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constraint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Minimum Number of clients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for a facility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Maximum Number of clients for a facility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27.55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22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375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28.20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517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30.32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30.32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31.16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33.55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33.55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767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36.21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1393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561547"/>
                  </p:ext>
                </p:extLst>
              </p:nvPr>
            </p:nvGraphicFramePr>
            <p:xfrm>
              <a:off x="838200" y="1870596"/>
              <a:ext cx="10515600" cy="4200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961"/>
                    <a:gridCol w="821196"/>
                    <a:gridCol w="1783830"/>
                    <a:gridCol w="1184223"/>
                    <a:gridCol w="1738859"/>
                    <a:gridCol w="2053652"/>
                    <a:gridCol w="2089879"/>
                  </a:tblGrid>
                  <a:tr h="912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λ</a:t>
                          </a:r>
                          <a:r>
                            <a:rPr lang="en-US" sz="24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’’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Cost bound</a:t>
                          </a:r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Cost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(distance of furthest client-facility pair)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Number of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clusters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66084" t="-667" r="-238462" b="-3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Minimum Number of clients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for a facility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Maximum Number of clients for a facility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27.55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22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375</a:t>
                          </a:r>
                          <a:endParaRPr lang="en-US" sz="1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28.20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517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30.32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30.32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31.16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33.55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629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33.55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767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1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36.21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1393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7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05047"/>
              </p:ext>
            </p:extLst>
          </p:nvPr>
        </p:nvGraphicFramePr>
        <p:xfrm>
          <a:off x="838201" y="1825625"/>
          <a:ext cx="66119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46"/>
                <a:gridCol w="753600"/>
                <a:gridCol w="1191407"/>
                <a:gridCol w="1524406"/>
                <a:gridCol w="1326525"/>
                <a:gridCol w="1326525"/>
              </a:tblGrid>
              <a:tr h="295344">
                <a:tc>
                  <a:txBody>
                    <a:bodyPr/>
                    <a:lstStyle/>
                    <a:p>
                      <a:r>
                        <a:rPr lang="el-G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λ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Number of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clusters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Number of clusters violating constraint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Cost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(distance of furthest client-facility pair)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Minimum Number of clients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 a facility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Maximum Number of clients for a facility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</a:t>
                      </a:r>
                      <a:endParaRPr lang="en-US" sz="9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9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27.55</a:t>
                      </a:r>
                      <a:endParaRPr lang="en-US" sz="9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9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375</a:t>
                      </a:r>
                      <a:endParaRPr lang="en-US" sz="9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28.20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517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30.32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30.32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629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31.16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629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33.55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629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33.55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23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767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9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36.21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35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1393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9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173</Words>
  <Application>Microsoft Macintosh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2019-11-07T04:26:08Z</dcterms:created>
  <dcterms:modified xsi:type="dcterms:W3CDTF">2019-11-07T05:40:04Z</dcterms:modified>
</cp:coreProperties>
</file>