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b3276349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b327634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b2415a5b0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b2415a5b0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b3276349b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b3276349b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b3276349b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b3276349b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Top-left similarity between Ed Sheeran’s songs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Bottom</a:t>
            </a:r>
            <a:r>
              <a:rPr lang="en-GB">
                <a:solidFill>
                  <a:schemeClr val="dk1"/>
                </a:solidFill>
              </a:rPr>
              <a:t>-right similarity between Eminem’s songs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Top-right similarity between those two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b3276349b_0_1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b3276349b_0_1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b3276349b_0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b3276349b_0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4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zlyrics.com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Lyrics: authorship and emotion analysis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Anca Sotir, Florin Manghiuc, Irina Chitu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Web scraping  BeautifulSoup (</a:t>
            </a:r>
            <a:r>
              <a:rPr lang="en-GB" sz="1100" u="sng">
                <a:latin typeface="Arial"/>
                <a:ea typeface="Arial"/>
                <a:cs typeface="Arial"/>
                <a:sym typeface="Arial"/>
                <a:hlinkClick r:id="rId3"/>
              </a:rPr>
              <a:t>AZLyrics</a:t>
            </a:r>
            <a:r>
              <a:rPr lang="en-GB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Selected 38 artists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Dropped non-en songs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450" y="152400"/>
            <a:ext cx="5480727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Word clouds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CSV format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575" y="439250"/>
            <a:ext cx="5614475" cy="16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4763" y="2479963"/>
            <a:ext cx="44100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Song similarity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TFIDF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Pairwise similarity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225" y="152400"/>
            <a:ext cx="506385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Authorship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Emotion analysis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GB"/>
              <a:t>Similarity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d</a:t>
            </a:r>
            <a:r>
              <a:rPr lang="en-GB"/>
              <a:t>oc2vec instead of TfidfVectorizer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/>
              <a:t>t</a:t>
            </a:r>
            <a:r>
              <a:rPr lang="en-GB"/>
              <a:t>ry different similarity functions (e.g. cosine)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65725" y="1096874"/>
            <a:ext cx="4339200" cy="29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