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66" r:id="rId3"/>
    <p:sldId id="257" r:id="rId4"/>
    <p:sldId id="267" r:id="rId5"/>
    <p:sldId id="270" r:id="rId6"/>
    <p:sldId id="258" r:id="rId7"/>
    <p:sldId id="259" r:id="rId8"/>
    <p:sldId id="260" r:id="rId9"/>
    <p:sldId id="261" r:id="rId10"/>
    <p:sldId id="268" r:id="rId11"/>
    <p:sldId id="263" r:id="rId12"/>
    <p:sldId id="265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45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396C-D3F6-45FB-A4BE-E2027994B668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0DCD-8819-4B26-A5CD-9A0C71EC2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13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396C-D3F6-45FB-A4BE-E2027994B668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0DCD-8819-4B26-A5CD-9A0C71EC2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1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396C-D3F6-45FB-A4BE-E2027994B668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0DCD-8819-4B26-A5CD-9A0C71EC2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092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396C-D3F6-45FB-A4BE-E2027994B668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0DCD-8819-4B26-A5CD-9A0C71EC2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933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396C-D3F6-45FB-A4BE-E2027994B668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0DCD-8819-4B26-A5CD-9A0C71EC2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707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396C-D3F6-45FB-A4BE-E2027994B668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0DCD-8819-4B26-A5CD-9A0C71EC2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368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396C-D3F6-45FB-A4BE-E2027994B668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0DCD-8819-4B26-A5CD-9A0C71EC2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52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396C-D3F6-45FB-A4BE-E2027994B668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0DCD-8819-4B26-A5CD-9A0C71EC2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75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396C-D3F6-45FB-A4BE-E2027994B668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0DCD-8819-4B26-A5CD-9A0C71EC2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42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396C-D3F6-45FB-A4BE-E2027994B668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D9E0DCD-8819-4B26-A5CD-9A0C71EC2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65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396C-D3F6-45FB-A4BE-E2027994B668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0DCD-8819-4B26-A5CD-9A0C71EC2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69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396C-D3F6-45FB-A4BE-E2027994B668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0DCD-8819-4B26-A5CD-9A0C71EC2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3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396C-D3F6-45FB-A4BE-E2027994B668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0DCD-8819-4B26-A5CD-9A0C71EC2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69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396C-D3F6-45FB-A4BE-E2027994B668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0DCD-8819-4B26-A5CD-9A0C71EC2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37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396C-D3F6-45FB-A4BE-E2027994B668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0DCD-8819-4B26-A5CD-9A0C71EC2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32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396C-D3F6-45FB-A4BE-E2027994B668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0DCD-8819-4B26-A5CD-9A0C71EC2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396C-D3F6-45FB-A4BE-E2027994B668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0DCD-8819-4B26-A5CD-9A0C71EC2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30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62396C-D3F6-45FB-A4BE-E2027994B668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9E0DCD-8819-4B26-A5CD-9A0C71EC2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5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14650" y="150125"/>
            <a:ext cx="10290412" cy="7366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b="1" dirty="0">
                <a:latin typeface="Times New Roman" panose="02020603050405020304" pitchFamily="18" charset="0"/>
              </a:rPr>
              <a:t>МИНИСТЕРСТВО ОБРАЗОВАНИЯ РЕСПУБЛИКИ БЕЛАРУСЬ</a:t>
            </a:r>
            <a:endParaRPr lang="ru-RU" dirty="0"/>
          </a:p>
          <a:p>
            <a:pPr indent="360045" algn="ctr">
              <a:spcAft>
                <a:spcPts val="1200"/>
              </a:spcAft>
            </a:pPr>
            <a:r>
              <a:rPr lang="ru-RU" b="1" dirty="0">
                <a:latin typeface="Times New Roman" panose="02020603050405020304" pitchFamily="18" charset="0"/>
              </a:rPr>
              <a:t>БЕЛОРУССКИЙ ГОСУДАРСТВЕННЫЙ УНИВЕРСИТЕТ</a:t>
            </a:r>
            <a:endParaRPr lang="ru-RU" dirty="0"/>
          </a:p>
          <a:p>
            <a:pPr indent="360045" algn="ctr">
              <a:spcAft>
                <a:spcPts val="1200"/>
              </a:spcAft>
            </a:pPr>
            <a:r>
              <a:rPr lang="ru-RU" b="1" dirty="0">
                <a:latin typeface="Times New Roman" panose="02020603050405020304" pitchFamily="18" charset="0"/>
              </a:rPr>
              <a:t>МЕХАНИКО МАТЕМАТИЧЕСКИЙ ФАКУЛЬТЕТ</a:t>
            </a:r>
            <a:endParaRPr lang="ru-RU" dirty="0"/>
          </a:p>
          <a:p>
            <a:pPr indent="450215" algn="ctr">
              <a:spcAft>
                <a:spcPts val="1200"/>
              </a:spcAft>
            </a:pPr>
            <a:r>
              <a:rPr lang="ru-RU" b="1" dirty="0">
                <a:latin typeface="Times New Roman" panose="02020603050405020304" pitchFamily="18" charset="0"/>
              </a:rPr>
              <a:t>Кафедра веб-технологий и компьютерного </a:t>
            </a:r>
            <a:r>
              <a:rPr lang="ru-RU" b="1" dirty="0" smtClean="0">
                <a:latin typeface="Times New Roman" panose="02020603050405020304" pitchFamily="18" charset="0"/>
              </a:rPr>
              <a:t>моделирования</a:t>
            </a:r>
          </a:p>
          <a:p>
            <a:pPr indent="450215" algn="ctr">
              <a:spcAft>
                <a:spcPts val="1200"/>
              </a:spcAft>
            </a:pPr>
            <a:endParaRPr lang="ru-RU" b="1" dirty="0">
              <a:latin typeface="Times New Roman" panose="02020603050405020304" pitchFamily="18" charset="0"/>
            </a:endParaRPr>
          </a:p>
          <a:p>
            <a:pPr indent="450215" algn="ctr">
              <a:spcAft>
                <a:spcPts val="1200"/>
              </a:spcAft>
            </a:pPr>
            <a:endParaRPr lang="ru-RU" dirty="0"/>
          </a:p>
          <a:p>
            <a:pPr indent="450215" algn="ctr">
              <a:spcAft>
                <a:spcPts val="1200"/>
              </a:spcAft>
            </a:pPr>
            <a:r>
              <a:rPr lang="ru-RU" b="1" smtClean="0">
                <a:latin typeface="Times New Roman" panose="02020603050405020304" pitchFamily="18" charset="0"/>
              </a:rPr>
              <a:t>РАЗРАБОТКА МОБИЛЬНОГО </a:t>
            </a:r>
            <a:r>
              <a:rPr lang="ru-RU" b="1" dirty="0" smtClean="0">
                <a:latin typeface="Times New Roman" panose="02020603050405020304" pitchFamily="18" charset="0"/>
              </a:rPr>
              <a:t>ПРИЛОЖЕНИЯ ДЛЯ ОБРАБОТКИ ИЗОБРАЖЕНИЙ</a:t>
            </a:r>
            <a:endParaRPr lang="ru-RU" dirty="0"/>
          </a:p>
          <a:p>
            <a:pPr indent="450215" algn="ctr"/>
            <a:r>
              <a:rPr lang="ru-RU" dirty="0">
                <a:latin typeface="Times New Roman" panose="02020603050405020304" pitchFamily="18" charset="0"/>
              </a:rPr>
              <a:t>Курсовая работа</a:t>
            </a:r>
            <a:endParaRPr lang="ru-RU" dirty="0"/>
          </a:p>
          <a:p>
            <a:pPr algn="r">
              <a:spcAft>
                <a:spcPts val="100"/>
              </a:spcAft>
            </a:pPr>
            <a:r>
              <a:rPr lang="ru-RU" dirty="0"/>
              <a:t/>
            </a:r>
            <a:br>
              <a:rPr lang="ru-RU" dirty="0"/>
            </a:br>
            <a:r>
              <a:rPr lang="ru-RU" dirty="0" err="1" smtClean="0">
                <a:latin typeface="Times New Roman" panose="02020603050405020304" pitchFamily="18" charset="0"/>
              </a:rPr>
              <a:t>Евсей</a:t>
            </a:r>
            <a:r>
              <a:rPr lang="ru-RU" dirty="0" smtClean="0">
                <a:latin typeface="Times New Roman" panose="02020603050405020304" pitchFamily="18" charset="0"/>
              </a:rPr>
              <a:t> Ирины Сергеевны</a:t>
            </a:r>
            <a:endParaRPr lang="ru-RU" dirty="0"/>
          </a:p>
          <a:p>
            <a:pPr indent="-3870960" algn="r">
              <a:spcAft>
                <a:spcPts val="100"/>
              </a:spcAft>
            </a:pPr>
            <a:r>
              <a:rPr lang="ru-RU" dirty="0" smtClean="0">
                <a:latin typeface="Times New Roman" panose="02020603050405020304" pitchFamily="18" charset="0"/>
              </a:rPr>
              <a:t>студентки </a:t>
            </a:r>
            <a:r>
              <a:rPr lang="ru-RU" dirty="0">
                <a:latin typeface="Times New Roman" panose="02020603050405020304" pitchFamily="18" charset="0"/>
              </a:rPr>
              <a:t>3 курса, специальность </a:t>
            </a:r>
            <a:endParaRPr lang="ru-RU" dirty="0"/>
          </a:p>
          <a:p>
            <a:pPr indent="-3870960" algn="r">
              <a:spcAft>
                <a:spcPts val="100"/>
              </a:spcAft>
            </a:pPr>
            <a:r>
              <a:rPr lang="ru-RU" dirty="0">
                <a:latin typeface="Times New Roman" panose="02020603050405020304" pitchFamily="18" charset="0"/>
              </a:rPr>
              <a:t>«математика и информационные </a:t>
            </a:r>
            <a:endParaRPr lang="ru-RU" dirty="0"/>
          </a:p>
          <a:p>
            <a:pPr indent="-3870960" algn="r">
              <a:spcAft>
                <a:spcPts val="100"/>
              </a:spcAft>
            </a:pPr>
            <a:r>
              <a:rPr lang="ru-RU" dirty="0">
                <a:latin typeface="Times New Roman" panose="02020603050405020304" pitchFamily="18" charset="0"/>
              </a:rPr>
              <a:t>технологии (направление </a:t>
            </a:r>
            <a:endParaRPr lang="ru-RU" dirty="0"/>
          </a:p>
          <a:p>
            <a:pPr indent="-3870960" algn="r">
              <a:spcAft>
                <a:spcPts val="100"/>
              </a:spcAft>
            </a:pPr>
            <a:r>
              <a:rPr lang="ru-RU" dirty="0">
                <a:latin typeface="Times New Roman" panose="02020603050405020304" pitchFamily="18" charset="0"/>
              </a:rPr>
              <a:t>математическое и программное</a:t>
            </a:r>
            <a:endParaRPr lang="ru-RU" dirty="0"/>
          </a:p>
          <a:p>
            <a:pPr indent="-3870960" algn="r">
              <a:spcAft>
                <a:spcPts val="100"/>
              </a:spcAft>
            </a:pPr>
            <a:r>
              <a:rPr lang="ru-RU" dirty="0">
                <a:latin typeface="Times New Roman" panose="02020603050405020304" pitchFamily="18" charset="0"/>
              </a:rPr>
              <a:t>обеспечение мобильных устройств)»</a:t>
            </a:r>
            <a:endParaRPr lang="ru-RU" dirty="0"/>
          </a:p>
          <a:p>
            <a:pPr indent="3870960" algn="r">
              <a:spcAft>
                <a:spcPts val="100"/>
              </a:spcAft>
            </a:pPr>
            <a:r>
              <a:rPr lang="ru-RU" dirty="0">
                <a:latin typeface="Times New Roman" panose="02020603050405020304" pitchFamily="18" charset="0"/>
              </a:rPr>
              <a:t>Научный руководитель:</a:t>
            </a:r>
            <a:endParaRPr lang="ru-RU" dirty="0"/>
          </a:p>
          <a:p>
            <a:pPr indent="3870960" algn="r">
              <a:spcAft>
                <a:spcPts val="100"/>
              </a:spcAft>
            </a:pPr>
            <a:r>
              <a:rPr lang="ru-RU" dirty="0">
                <a:latin typeface="Times New Roman" panose="02020603050405020304" pitchFamily="18" charset="0"/>
              </a:rPr>
              <a:t>А. С. </a:t>
            </a:r>
            <a:r>
              <a:rPr lang="ru-RU" dirty="0" err="1">
                <a:latin typeface="Times New Roman" panose="02020603050405020304" pitchFamily="18" charset="0"/>
              </a:rPr>
              <a:t>Девицын</a:t>
            </a:r>
            <a:endParaRPr lang="ru-RU" dirty="0"/>
          </a:p>
          <a:p>
            <a:pPr algn="ctr"/>
            <a:r>
              <a:rPr lang="ru-RU" dirty="0">
                <a:latin typeface="Times New Roman" panose="02020603050405020304" pitchFamily="18" charset="0"/>
              </a:rPr>
              <a:t>      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</a:rPr>
              <a:t> Минск, 2018</a:t>
            </a:r>
            <a:endParaRPr lang="ru-RU" dirty="0"/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130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716323" y="177421"/>
            <a:ext cx="10018713" cy="9780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контрастности изображения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19" t="10504" r="27724" b="13472"/>
          <a:stretch/>
        </p:blipFill>
        <p:spPr bwMode="auto">
          <a:xfrm>
            <a:off x="1419367" y="1436033"/>
            <a:ext cx="3029775" cy="50193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Стрелка вправо 5"/>
          <p:cNvSpPr/>
          <p:nvPr/>
        </p:nvSpPr>
        <p:spPr>
          <a:xfrm>
            <a:off x="5377203" y="3495335"/>
            <a:ext cx="1091821" cy="450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41" t="9888" r="20081" b="14708"/>
          <a:stretch/>
        </p:blipFill>
        <p:spPr bwMode="auto">
          <a:xfrm>
            <a:off x="7601801" y="1436032"/>
            <a:ext cx="3029775" cy="50193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82779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9428" y="76970"/>
            <a:ext cx="10018713" cy="709683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Возможные фильтры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1" t="10505" r="27552" b="14090"/>
          <a:stretch/>
        </p:blipFill>
        <p:spPr bwMode="auto">
          <a:xfrm>
            <a:off x="228647" y="732060"/>
            <a:ext cx="2910338" cy="48635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66" t="10708" r="27730" b="13578"/>
          <a:stretch/>
        </p:blipFill>
        <p:spPr bwMode="auto">
          <a:xfrm>
            <a:off x="2425936" y="1005016"/>
            <a:ext cx="2910338" cy="48635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1" t="10505" r="27725" b="13163"/>
          <a:stretch/>
        </p:blipFill>
        <p:spPr bwMode="auto">
          <a:xfrm>
            <a:off x="4623225" y="1277972"/>
            <a:ext cx="2910338" cy="48635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67" t="9269" r="20602" b="14708"/>
          <a:stretch/>
        </p:blipFill>
        <p:spPr bwMode="auto">
          <a:xfrm>
            <a:off x="6820514" y="1550927"/>
            <a:ext cx="2910338" cy="48635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Рисунок 11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17" t="8961" r="13304" b="15014"/>
          <a:stretch/>
        </p:blipFill>
        <p:spPr bwMode="auto">
          <a:xfrm>
            <a:off x="9017803" y="1823883"/>
            <a:ext cx="2910338" cy="48635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7901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73287" y="70669"/>
            <a:ext cx="10018713" cy="836772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обработанного изображения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24" y="1070520"/>
            <a:ext cx="2902585" cy="523557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8" t="6180" r="69770" b="18417"/>
          <a:stretch/>
        </p:blipFill>
        <p:spPr bwMode="auto">
          <a:xfrm>
            <a:off x="4336068" y="1070520"/>
            <a:ext cx="2961484" cy="52355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8" t="6179" r="69770" b="18116"/>
          <a:stretch/>
        </p:blipFill>
        <p:spPr bwMode="auto">
          <a:xfrm>
            <a:off x="8670249" y="1070520"/>
            <a:ext cx="2930348" cy="52355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Стрелка вправо 3"/>
          <p:cNvSpPr/>
          <p:nvPr/>
        </p:nvSpPr>
        <p:spPr>
          <a:xfrm>
            <a:off x="3425588" y="3330054"/>
            <a:ext cx="464024" cy="358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7582348" y="3330054"/>
            <a:ext cx="641445" cy="339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37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1732" y="2200701"/>
            <a:ext cx="10018713" cy="1752599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0287" y="98946"/>
            <a:ext cx="10018713" cy="870045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проекта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3015" y="1351127"/>
            <a:ext cx="10167581" cy="5008729"/>
          </a:xfrm>
        </p:spPr>
        <p:txBody>
          <a:bodyPr>
            <a:normAutofit fontScale="92500"/>
          </a:bodyPr>
          <a:lstStyle/>
          <a:p>
            <a:pPr lvl="0" fontAlgn="base"/>
            <a:r>
              <a:rPr lang="ru-RU" dirty="0"/>
              <a:t>изучить и углубить знания в технологиях программирования под ОС </a:t>
            </a:r>
            <a:r>
              <a:rPr lang="ru-RU" dirty="0" err="1" smtClean="0"/>
              <a:t>Android</a:t>
            </a:r>
            <a:endParaRPr lang="ru-RU" dirty="0" smtClean="0"/>
          </a:p>
          <a:p>
            <a:pPr lvl="0" fontAlgn="base"/>
            <a:r>
              <a:rPr lang="ru-RU" dirty="0" smtClean="0"/>
              <a:t>разобрать </a:t>
            </a:r>
            <a:r>
              <a:rPr lang="ru-RU" dirty="0"/>
              <a:t>внутреннее состояние и жизненный цикл приложений, запускаемых на </a:t>
            </a:r>
            <a:r>
              <a:rPr lang="ru-RU" dirty="0" err="1"/>
              <a:t>Android</a:t>
            </a:r>
            <a:endParaRPr lang="ru-RU" dirty="0"/>
          </a:p>
          <a:p>
            <a:pPr lvl="0" fontAlgn="base"/>
            <a:r>
              <a:rPr lang="ru-RU" dirty="0"/>
              <a:t>изучить новые паттерны проектирования приложений</a:t>
            </a:r>
          </a:p>
          <a:p>
            <a:pPr lvl="0" fontAlgn="base"/>
            <a:r>
              <a:rPr lang="ru-RU" dirty="0"/>
              <a:t>спроектировать и разработать качественный пользовательский опыт и интерфейс, используя современные графические библиотеки и инструменты</a:t>
            </a:r>
          </a:p>
          <a:p>
            <a:pPr lvl="0" fontAlgn="base"/>
            <a:r>
              <a:rPr lang="ru-RU" dirty="0"/>
              <a:t>разработать высококачественное и практичное приложение для ОС </a:t>
            </a:r>
            <a:r>
              <a:rPr lang="ru-RU" dirty="0" err="1"/>
              <a:t>Android</a:t>
            </a:r>
            <a:endParaRPr lang="ru-RU" dirty="0"/>
          </a:p>
          <a:p>
            <a:pPr lvl="0" fontAlgn="base"/>
            <a:r>
              <a:rPr lang="ru-RU" dirty="0"/>
              <a:t>изучить работу с библиотеками и применить их в проекте</a:t>
            </a:r>
          </a:p>
          <a:p>
            <a:pPr lvl="0" fontAlgn="base"/>
            <a:r>
              <a:rPr lang="ru-RU" dirty="0"/>
              <a:t>проанализировать, изучить и применить алгоритмы для работы с изображениями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0307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pPr algn="ctr"/>
            <a:r>
              <a:rPr lang="en-US" sz="6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ImageMaker</a:t>
            </a:r>
            <a:r>
              <a:rPr lang="ru-RU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2.0</a:t>
            </a:r>
            <a:endParaRPr lang="ru-RU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233" y="1517647"/>
            <a:ext cx="5456863" cy="5193701"/>
          </a:xfrm>
        </p:spPr>
      </p:pic>
    </p:spTree>
    <p:extLst>
      <p:ext uri="{BB962C8B-B14F-4D97-AF65-F5344CB8AC3E}">
        <p14:creationId xmlns:p14="http://schemas.microsoft.com/office/powerpoint/2010/main" val="348283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2299" y="235425"/>
            <a:ext cx="10018713" cy="910988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проекта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" t="26268" r="78457" b="49856"/>
          <a:stretch/>
        </p:blipFill>
        <p:spPr bwMode="auto">
          <a:xfrm>
            <a:off x="3422920" y="1446663"/>
            <a:ext cx="5677469" cy="44355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5473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98946"/>
            <a:ext cx="10018713" cy="870045"/>
          </a:xfrm>
        </p:spPr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4" name="Рисунок 3" descr="https://lh3.googleusercontent.com/kpl9AU2NOYIhYUCO4VCgnOG0fvN5DOL9YF2sEAUZg385R6HXYNRcKRGYsJiDsvyY3fpa1ASi1GGQ2dSu2WV2ArUTc4kzUjcKutpRMOsOrCncPvUDIcxiCF9AMOmzK59lk6pKVvsR6skDbdg-i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09" y="1214649"/>
            <a:ext cx="9853683" cy="533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057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3016" y="0"/>
            <a:ext cx="10018713" cy="1097506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приветствия после запуска 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https://lh4.googleusercontent.com/xaH_SSgdtcrVJ5vZ5pCv2vqiavjgD_BOlUnKhvmcSiPQQzI_IXCA9444617rS7-b_yv7HpAqlffM8UB2TKAMdRo_CEazPFOtn6rPRpL4r_oO8uOYtMBT-qBIBo8tLn93b-51fNB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945" y="1500852"/>
            <a:ext cx="3065604" cy="4968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728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1255" y="70669"/>
            <a:ext cx="10690746" cy="8367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Верхнее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еню: Способы для открытия изображения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02" y="1046461"/>
            <a:ext cx="5776429" cy="2351832"/>
          </a:xfrm>
          <a:prstGeom prst="rect">
            <a:avLst/>
          </a:prstGeom>
        </p:spPr>
      </p:pic>
      <p:pic>
        <p:nvPicPr>
          <p:cNvPr id="7" name="Рисунок 6" descr="https://lh6.googleusercontent.com/ymN9JLgQ9WDl9ccBlnqeTP0ptbCO4-Vxj0P0keQKWZPwb469fCjSigmXOl5j4bdORlVXGvUow3O3SK08p4FBMklzIa_xvOSsdGV1u1C-XFc880OMb5BX0sIVYVV6hcsbDQ-EG1wh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6" t="34362" r="32437" b="54167"/>
          <a:stretch/>
        </p:blipFill>
        <p:spPr bwMode="auto">
          <a:xfrm>
            <a:off x="2852383" y="3617651"/>
            <a:ext cx="8734566" cy="218264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7831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7833" y="0"/>
            <a:ext cx="10018713" cy="926911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открытого изображения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19" t="10504" r="27724" b="13472"/>
          <a:stretch/>
        </p:blipFill>
        <p:spPr bwMode="auto">
          <a:xfrm>
            <a:off x="4285397" y="1081193"/>
            <a:ext cx="3234491" cy="51967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9614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6323" y="177421"/>
            <a:ext cx="10018713" cy="978089"/>
          </a:xfrm>
        </p:spPr>
        <p:txBody>
          <a:bodyPr>
            <a:norm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яркости изображения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19" t="10504" r="27724" b="13472"/>
          <a:stretch/>
        </p:blipFill>
        <p:spPr bwMode="auto">
          <a:xfrm>
            <a:off x="1419367" y="1436033"/>
            <a:ext cx="3029775" cy="50193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Стрелка вправо 2"/>
          <p:cNvSpPr/>
          <p:nvPr/>
        </p:nvSpPr>
        <p:spPr>
          <a:xfrm>
            <a:off x="5377203" y="3495335"/>
            <a:ext cx="1091821" cy="450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67" t="9888" r="20257" b="15025"/>
          <a:stretch/>
        </p:blipFill>
        <p:spPr bwMode="auto">
          <a:xfrm>
            <a:off x="7397085" y="1545214"/>
            <a:ext cx="3029775" cy="49101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3290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Красный и фиолетовый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501</TotalTime>
  <Words>130</Words>
  <Application>Microsoft Office PowerPoint</Application>
  <PresentationFormat>Широкоэкранный</PresentationFormat>
  <Paragraphs>38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Corbel</vt:lpstr>
      <vt:lpstr>Times New Roman</vt:lpstr>
      <vt:lpstr>Параллакс</vt:lpstr>
      <vt:lpstr>Презентация PowerPoint</vt:lpstr>
      <vt:lpstr>Цели проекта</vt:lpstr>
      <vt:lpstr>ImageMaker v 2.0</vt:lpstr>
      <vt:lpstr>Архитектура проекта</vt:lpstr>
      <vt:lpstr>Диаграмма классов</vt:lpstr>
      <vt:lpstr>Окно приветствия после запуска приложения</vt:lpstr>
      <vt:lpstr>Верхнее меню: Способы для открытия изображения</vt:lpstr>
      <vt:lpstr>Пример открытого изображения</vt:lpstr>
      <vt:lpstr>Изменение яркости изображения</vt:lpstr>
      <vt:lpstr>Презентация PowerPoint</vt:lpstr>
      <vt:lpstr>Возможные фильтры</vt:lpstr>
      <vt:lpstr>Сохранение обработанного изображения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irisha</dc:creator>
  <cp:lastModifiedBy>Irina Evsei</cp:lastModifiedBy>
  <cp:revision>11</cp:revision>
  <dcterms:created xsi:type="dcterms:W3CDTF">2017-05-14T09:07:02Z</dcterms:created>
  <dcterms:modified xsi:type="dcterms:W3CDTF">2018-05-18T06:48:22Z</dcterms:modified>
</cp:coreProperties>
</file>