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A39-F1EE-4C43-BBC1-3D3701E92EC9}" type="datetimeFigureOut">
              <a:rPr lang="en-US" smtClean="0"/>
              <a:t>26.03.21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67A-E2E9-4874-BF89-3745E927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9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A39-F1EE-4C43-BBC1-3D3701E92EC9}" type="datetimeFigureOut">
              <a:rPr lang="en-US" smtClean="0"/>
              <a:t>26.03.21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67A-E2E9-4874-BF89-3745E927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5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A39-F1EE-4C43-BBC1-3D3701E92EC9}" type="datetimeFigureOut">
              <a:rPr lang="en-US" smtClean="0"/>
              <a:t>26.03.21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67A-E2E9-4874-BF89-3745E927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7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A39-F1EE-4C43-BBC1-3D3701E92EC9}" type="datetimeFigureOut">
              <a:rPr lang="en-US" smtClean="0"/>
              <a:t>26.03.21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67A-E2E9-4874-BF89-3745E927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A39-F1EE-4C43-BBC1-3D3701E92EC9}" type="datetimeFigureOut">
              <a:rPr lang="en-US" smtClean="0"/>
              <a:t>26.03.21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67A-E2E9-4874-BF89-3745E927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1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A39-F1EE-4C43-BBC1-3D3701E92EC9}" type="datetimeFigureOut">
              <a:rPr lang="en-US" smtClean="0"/>
              <a:t>26.03.21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67A-E2E9-4874-BF89-3745E927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A39-F1EE-4C43-BBC1-3D3701E92EC9}" type="datetimeFigureOut">
              <a:rPr lang="en-US" smtClean="0"/>
              <a:t>26.03.21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67A-E2E9-4874-BF89-3745E927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A39-F1EE-4C43-BBC1-3D3701E92EC9}" type="datetimeFigureOut">
              <a:rPr lang="en-US" smtClean="0"/>
              <a:t>26.03.21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67A-E2E9-4874-BF89-3745E927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9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A39-F1EE-4C43-BBC1-3D3701E92EC9}" type="datetimeFigureOut">
              <a:rPr lang="en-US" smtClean="0"/>
              <a:t>26.03.21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67A-E2E9-4874-BF89-3745E927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A39-F1EE-4C43-BBC1-3D3701E92EC9}" type="datetimeFigureOut">
              <a:rPr lang="en-US" smtClean="0"/>
              <a:t>26.03.21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67A-E2E9-4874-BF89-3745E927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A39-F1EE-4C43-BBC1-3D3701E92EC9}" type="datetimeFigureOut">
              <a:rPr lang="en-US" smtClean="0"/>
              <a:t>26.03.21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67A-E2E9-4874-BF89-3745E927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1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CA39-F1EE-4C43-BBC1-3D3701E92EC9}" type="datetimeFigureOut">
              <a:rPr lang="en-US" smtClean="0"/>
              <a:t>26.03.21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967A-E2E9-4874-BF89-3745E927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8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190" y="618309"/>
            <a:ext cx="5590901" cy="5582194"/>
          </a:xfrm>
        </p:spPr>
        <p:txBody>
          <a:bodyPr>
            <a:normAutofit fontScale="90000"/>
          </a:bodyPr>
          <a:lstStyle/>
          <a:p>
            <a:pPr algn="l"/>
            <a:r>
              <a:rPr lang="lv-LV" dirty="0" smtClean="0"/>
              <a:t/>
            </a:r>
            <a:br>
              <a:rPr lang="lv-LV" dirty="0" smtClean="0"/>
            </a:br>
            <a:r>
              <a:rPr lang="lv-LV" dirty="0"/>
              <a:t/>
            </a:r>
            <a:br>
              <a:rPr lang="lv-LV" dirty="0"/>
            </a:br>
            <a:r>
              <a:rPr lang="lv-LV" dirty="0" smtClean="0"/>
              <a:t/>
            </a:r>
            <a:br>
              <a:rPr lang="lv-LV" dirty="0" smtClean="0"/>
            </a:br>
            <a:r>
              <a:rPr lang="lv-LV" dirty="0"/>
              <a:t/>
            </a:r>
            <a:br>
              <a:rPr lang="lv-LV" dirty="0"/>
            </a:br>
            <a:r>
              <a:rPr lang="lv-LV" dirty="0" smtClean="0"/>
              <a:t/>
            </a:r>
            <a:br>
              <a:rPr lang="lv-LV" dirty="0" smtClean="0"/>
            </a:br>
            <a:r>
              <a:rPr lang="lv-LV" b="1" dirty="0" smtClean="0"/>
              <a:t>DevOps </a:t>
            </a:r>
            <a:br>
              <a:rPr lang="lv-LV" b="1" dirty="0" smtClean="0"/>
            </a:br>
            <a:r>
              <a:rPr lang="lv-LV" b="1" dirty="0" smtClean="0"/>
              <a:t/>
            </a:r>
            <a:br>
              <a:rPr lang="lv-LV" b="1" dirty="0" smtClean="0"/>
            </a:br>
            <a:r>
              <a:rPr lang="lv-LV" b="1" dirty="0"/>
              <a:t/>
            </a:r>
            <a:br>
              <a:rPr lang="lv-LV" b="1" dirty="0"/>
            </a:br>
            <a:r>
              <a:rPr lang="lv-LV" b="1" dirty="0" smtClean="0"/>
              <a:t/>
            </a:r>
            <a:br>
              <a:rPr lang="lv-LV" b="1" dirty="0" smtClean="0"/>
            </a:br>
            <a:r>
              <a:rPr lang="lv-LV" b="1" dirty="0"/>
              <a:t/>
            </a:r>
            <a:br>
              <a:rPr lang="lv-LV" b="1" dirty="0"/>
            </a:br>
            <a:r>
              <a:rPr lang="lv-LV" b="1" dirty="0" smtClean="0"/>
              <a:t/>
            </a:r>
            <a:br>
              <a:rPr lang="lv-LV" b="1" dirty="0" smtClean="0"/>
            </a:br>
            <a:r>
              <a:rPr lang="lv-LV" b="1" dirty="0"/>
              <a:t/>
            </a:r>
            <a:br>
              <a:rPr lang="lv-LV" b="1" dirty="0"/>
            </a:br>
            <a:r>
              <a:rPr lang="lv-LV" b="1" dirty="0" smtClean="0"/>
              <a:t/>
            </a:r>
            <a:br>
              <a:rPr lang="lv-LV" b="1" dirty="0" smtClean="0"/>
            </a:br>
            <a:r>
              <a:rPr lang="lv-LV" b="1" dirty="0" smtClean="0">
                <a:solidFill>
                  <a:schemeClr val="bg1"/>
                </a:solidFill>
              </a:rPr>
              <a:t>DevOps</a:t>
            </a:r>
            <a:r>
              <a:rPr lang="lv-LV" b="1" dirty="0" smtClean="0">
                <a:solidFill>
                  <a:schemeClr val="bg1"/>
                </a:solidFill>
              </a:rPr>
              <a:t/>
            </a:r>
            <a:br>
              <a:rPr lang="lv-LV" b="1" dirty="0" smtClean="0">
                <a:solidFill>
                  <a:schemeClr val="bg1"/>
                </a:solidFill>
              </a:rPr>
            </a:br>
            <a:r>
              <a:rPr lang="lv-LV" b="1" dirty="0" smtClean="0">
                <a:solidFill>
                  <a:schemeClr val="bg1"/>
                </a:solidFill>
              </a:rPr>
              <a:t>Final_Task</a:t>
            </a:r>
            <a:r>
              <a:rPr lang="lv-LV" b="1" dirty="0" smtClean="0"/>
              <a:t/>
            </a:r>
            <a:br>
              <a:rPr lang="lv-LV" b="1" dirty="0" smtClean="0"/>
            </a:br>
            <a:r>
              <a:rPr lang="lv-LV" b="1" dirty="0" smtClean="0">
                <a:solidFill>
                  <a:srgbClr val="00B0F0"/>
                </a:solidFill>
              </a:rPr>
              <a:t>Group_3:</a:t>
            </a:r>
            <a:r>
              <a:rPr lang="lv-LV" b="1" dirty="0" smtClean="0"/>
              <a:t/>
            </a:r>
            <a:br>
              <a:rPr lang="lv-LV" b="1" dirty="0" smtClean="0"/>
            </a:br>
            <a:r>
              <a:rPr lang="lv-LV" b="1" dirty="0" smtClean="0"/>
              <a:t>	</a:t>
            </a:r>
            <a:r>
              <a:rPr lang="lv-LV" sz="3600" b="1" dirty="0" smtClean="0">
                <a:solidFill>
                  <a:srgbClr val="FF6600"/>
                </a:solidFill>
              </a:rPr>
              <a:t>Alisa </a:t>
            </a:r>
            <a:r>
              <a:rPr lang="lv-LV" sz="3600" b="1" dirty="0">
                <a:solidFill>
                  <a:srgbClr val="FF6600"/>
                </a:solidFill>
              </a:rPr>
              <a:t>Ratkevica</a:t>
            </a:r>
            <a:br>
              <a:rPr lang="lv-LV" sz="3600" b="1" dirty="0">
                <a:solidFill>
                  <a:srgbClr val="FF6600"/>
                </a:solidFill>
              </a:rPr>
            </a:br>
            <a:r>
              <a:rPr lang="lv-LV" sz="3600" b="1" dirty="0" smtClean="0">
                <a:solidFill>
                  <a:srgbClr val="FF6600"/>
                </a:solidFill>
              </a:rPr>
              <a:t>	Ilze </a:t>
            </a:r>
            <a:r>
              <a:rPr lang="lv-LV" sz="3600" b="1" dirty="0">
                <a:solidFill>
                  <a:srgbClr val="FF6600"/>
                </a:solidFill>
              </a:rPr>
              <a:t>Gaile</a:t>
            </a:r>
            <a:br>
              <a:rPr lang="lv-LV" sz="3600" b="1" dirty="0">
                <a:solidFill>
                  <a:srgbClr val="FF6600"/>
                </a:solidFill>
              </a:rPr>
            </a:br>
            <a:r>
              <a:rPr lang="lv-LV" sz="3600" b="1" dirty="0" smtClean="0">
                <a:solidFill>
                  <a:srgbClr val="FF6600"/>
                </a:solidFill>
              </a:rPr>
              <a:t>	Irina </a:t>
            </a:r>
            <a:r>
              <a:rPr lang="lv-LV" sz="3600" b="1" dirty="0">
                <a:solidFill>
                  <a:srgbClr val="FF6600"/>
                </a:solidFill>
              </a:rPr>
              <a:t>Jaskova</a:t>
            </a:r>
            <a:br>
              <a:rPr lang="lv-LV" sz="3600" b="1" dirty="0">
                <a:solidFill>
                  <a:srgbClr val="FF6600"/>
                </a:solidFill>
              </a:rPr>
            </a:br>
            <a:r>
              <a:rPr lang="lv-LV" sz="3600" b="1" dirty="0" smtClean="0">
                <a:solidFill>
                  <a:srgbClr val="FF6600"/>
                </a:solidFill>
              </a:rPr>
              <a:t>	Jekaterina Kristafenko</a:t>
            </a:r>
            <a:r>
              <a:rPr lang="en-US" sz="3600" b="1" dirty="0" smtClean="0">
                <a:solidFill>
                  <a:srgbClr val="FF6600"/>
                </a:solidFill>
              </a:rPr>
              <a:t/>
            </a:r>
            <a:br>
              <a:rPr lang="en-US" sz="3600" b="1" dirty="0" smtClean="0">
                <a:solidFill>
                  <a:srgbClr val="FF6600"/>
                </a:solidFill>
              </a:rPr>
            </a:br>
            <a:r>
              <a:rPr lang="en-US" sz="3600" b="1" dirty="0" smtClean="0">
                <a:solidFill>
                  <a:srgbClr val="FF6600"/>
                </a:solidFill>
              </a:rPr>
              <a:t>	Madara Larmane</a:t>
            </a:r>
            <a:r>
              <a:rPr lang="lv-LV" b="1" dirty="0" smtClean="0"/>
              <a:t/>
            </a:r>
            <a:br>
              <a:rPr lang="lv-LV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2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smtClean="0">
                <a:solidFill>
                  <a:schemeClr val="bg1"/>
                </a:solidFill>
              </a:rPr>
              <a:t>Strategy and work plan: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8650" y="1690689"/>
            <a:ext cx="7531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	</a:t>
            </a:r>
            <a:r>
              <a:rPr lang="en-US" sz="3600" dirty="0" smtClean="0">
                <a:solidFill>
                  <a:srgbClr val="00B0F0"/>
                </a:solidFill>
              </a:rPr>
              <a:t>collaborative </a:t>
            </a:r>
            <a:r>
              <a:rPr lang="en-US" sz="3600" dirty="0">
                <a:solidFill>
                  <a:srgbClr val="00B0F0"/>
                </a:solidFill>
              </a:rPr>
              <a:t>work  </a:t>
            </a:r>
            <a:r>
              <a:rPr lang="en-US" sz="3600" dirty="0" smtClean="0">
                <a:solidFill>
                  <a:srgbClr val="00B0F0"/>
                </a:solidFill>
              </a:rPr>
              <a:t>&amp; brainstorming 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33" y="2478312"/>
            <a:ext cx="3889933" cy="378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3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51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   DevOps         DevOps Final_Task Group_3:  Alisa Ratkevica  Ilze Gaile  Irina Jaskova  Jekaterina Kristafenko  Madara Larmane </vt:lpstr>
      <vt:lpstr>Strategy and work plan: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 Final_Task Group_3</dc:title>
  <dc:creator>Jekaterina Kristafenko</dc:creator>
  <cp:lastModifiedBy>Jekaterina Kristafenko</cp:lastModifiedBy>
  <cp:revision>8</cp:revision>
  <dcterms:created xsi:type="dcterms:W3CDTF">2021-03-26T13:39:53Z</dcterms:created>
  <dcterms:modified xsi:type="dcterms:W3CDTF">2021-03-26T14:50:26Z</dcterms:modified>
</cp:coreProperties>
</file>