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727E2-413E-4283-9EAB-605083C1C58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53E017-EC5C-4C0A-9610-F42739AA52EC}">
      <dgm:prSet/>
      <dgm:spPr/>
      <dgm:t>
        <a:bodyPr/>
        <a:lstStyle/>
        <a:p>
          <a:r>
            <a:rPr lang="en-GB" dirty="0"/>
            <a:t>Hidden unneeded columns:</a:t>
          </a:r>
          <a:endParaRPr lang="en-US" dirty="0"/>
        </a:p>
      </dgm:t>
    </dgm:pt>
    <dgm:pt modelId="{59878379-3360-4ECE-BF0B-FFD2667BE135}" type="parTrans" cxnId="{4A6BF1A7-69C0-413C-988B-84EA8257BC4D}">
      <dgm:prSet/>
      <dgm:spPr/>
      <dgm:t>
        <a:bodyPr/>
        <a:lstStyle/>
        <a:p>
          <a:endParaRPr lang="en-US"/>
        </a:p>
      </dgm:t>
    </dgm:pt>
    <dgm:pt modelId="{72C7C07E-6A58-4E04-BD26-4EF9DF9E7F09}" type="sibTrans" cxnId="{4A6BF1A7-69C0-413C-988B-84EA8257BC4D}">
      <dgm:prSet/>
      <dgm:spPr/>
      <dgm:t>
        <a:bodyPr/>
        <a:lstStyle/>
        <a:p>
          <a:endParaRPr lang="en-US"/>
        </a:p>
      </dgm:t>
    </dgm:pt>
    <dgm:pt modelId="{90640860-1A25-431C-A926-5D7A66A4705C}">
      <dgm:prSet/>
      <dgm:spPr/>
      <dgm:t>
        <a:bodyPr/>
        <a:lstStyle/>
        <a:p>
          <a:r>
            <a:rPr lang="en-GB" dirty="0"/>
            <a:t>Date, Location, Name, Time, Species, Investigator</a:t>
          </a:r>
          <a:endParaRPr lang="en-US" dirty="0"/>
        </a:p>
      </dgm:t>
    </dgm:pt>
    <dgm:pt modelId="{C0C0015D-1715-4DDC-BBC3-8EFC3B62444D}" type="parTrans" cxnId="{753094FB-5F6F-4D9D-9011-317F758834D9}">
      <dgm:prSet/>
      <dgm:spPr/>
      <dgm:t>
        <a:bodyPr/>
        <a:lstStyle/>
        <a:p>
          <a:endParaRPr lang="en-US"/>
        </a:p>
      </dgm:t>
    </dgm:pt>
    <dgm:pt modelId="{E0764E36-3F39-4257-BF9A-A0213FAB60A8}" type="sibTrans" cxnId="{753094FB-5F6F-4D9D-9011-317F758834D9}">
      <dgm:prSet/>
      <dgm:spPr/>
      <dgm:t>
        <a:bodyPr/>
        <a:lstStyle/>
        <a:p>
          <a:endParaRPr lang="en-US"/>
        </a:p>
      </dgm:t>
    </dgm:pt>
    <dgm:pt modelId="{0C3EE11C-CC07-44CA-B542-F6790EE153EB}">
      <dgm:prSet/>
      <dgm:spPr/>
      <dgm:t>
        <a:bodyPr/>
        <a:lstStyle/>
        <a:p>
          <a:r>
            <a:rPr lang="en-GB"/>
            <a:t>Year column: </a:t>
          </a:r>
          <a:endParaRPr lang="en-US"/>
        </a:p>
      </dgm:t>
    </dgm:pt>
    <dgm:pt modelId="{16E450D5-3378-45FC-8990-9F9CFD273A32}" type="parTrans" cxnId="{0A262738-1BAD-42FC-BC90-1C0F91CFFEBF}">
      <dgm:prSet/>
      <dgm:spPr/>
      <dgm:t>
        <a:bodyPr/>
        <a:lstStyle/>
        <a:p>
          <a:endParaRPr lang="en-US"/>
        </a:p>
      </dgm:t>
    </dgm:pt>
    <dgm:pt modelId="{7B2EFA6E-FD97-454E-8C01-334FD719C842}" type="sibTrans" cxnId="{0A262738-1BAD-42FC-BC90-1C0F91CFFEBF}">
      <dgm:prSet/>
      <dgm:spPr/>
      <dgm:t>
        <a:bodyPr/>
        <a:lstStyle/>
        <a:p>
          <a:endParaRPr lang="en-US"/>
        </a:p>
      </dgm:t>
    </dgm:pt>
    <dgm:pt modelId="{05D00F7D-D4E4-4FD1-B9EA-D09ED27428CC}">
      <dgm:prSet/>
      <dgm:spPr/>
      <dgm:t>
        <a:bodyPr/>
        <a:lstStyle/>
        <a:p>
          <a:r>
            <a:rPr lang="en-GB"/>
            <a:t>Deleted rows where the years were earlier than 1917</a:t>
          </a:r>
          <a:endParaRPr lang="en-US"/>
        </a:p>
      </dgm:t>
    </dgm:pt>
    <dgm:pt modelId="{2EE7C133-0256-4FAB-AC2C-AC16A11B6F72}" type="parTrans" cxnId="{FBC2E986-9D80-47FD-A96F-6AC9E5F588D7}">
      <dgm:prSet/>
      <dgm:spPr/>
      <dgm:t>
        <a:bodyPr/>
        <a:lstStyle/>
        <a:p>
          <a:endParaRPr lang="en-US"/>
        </a:p>
      </dgm:t>
    </dgm:pt>
    <dgm:pt modelId="{6EBAACBA-DD51-48F9-99B0-03AAD91D5E53}" type="sibTrans" cxnId="{FBC2E986-9D80-47FD-A96F-6AC9E5F588D7}">
      <dgm:prSet/>
      <dgm:spPr/>
      <dgm:t>
        <a:bodyPr/>
        <a:lstStyle/>
        <a:p>
          <a:endParaRPr lang="en-US"/>
        </a:p>
      </dgm:t>
    </dgm:pt>
    <dgm:pt modelId="{DF05F595-A1C3-4D39-A5A3-2709E461B5FA}">
      <dgm:prSet/>
      <dgm:spPr/>
      <dgm:t>
        <a:bodyPr/>
        <a:lstStyle/>
        <a:p>
          <a:r>
            <a:rPr lang="en-GB"/>
            <a:t>Type column: </a:t>
          </a:r>
          <a:endParaRPr lang="en-US"/>
        </a:p>
      </dgm:t>
    </dgm:pt>
    <dgm:pt modelId="{AE51708A-C37E-4961-A491-A2C534C05028}" type="parTrans" cxnId="{899BD247-1739-4C6B-9E31-1080E1435244}">
      <dgm:prSet/>
      <dgm:spPr/>
      <dgm:t>
        <a:bodyPr/>
        <a:lstStyle/>
        <a:p>
          <a:endParaRPr lang="en-US"/>
        </a:p>
      </dgm:t>
    </dgm:pt>
    <dgm:pt modelId="{00153DBF-7A14-4FD2-8986-CD42DAB49896}" type="sibTrans" cxnId="{899BD247-1739-4C6B-9E31-1080E1435244}">
      <dgm:prSet/>
      <dgm:spPr/>
      <dgm:t>
        <a:bodyPr/>
        <a:lstStyle/>
        <a:p>
          <a:endParaRPr lang="en-US"/>
        </a:p>
      </dgm:t>
    </dgm:pt>
    <dgm:pt modelId="{6C7FC663-DC03-4890-93DD-8233F328D828}">
      <dgm:prSet/>
      <dgm:spPr/>
      <dgm:t>
        <a:bodyPr/>
        <a:lstStyle/>
        <a:p>
          <a:r>
            <a:rPr lang="en-GB" dirty="0"/>
            <a:t>Deleted invalid values (e.g. boat, sea disaster) </a:t>
          </a:r>
          <a:endParaRPr lang="en-US" dirty="0"/>
        </a:p>
      </dgm:t>
    </dgm:pt>
    <dgm:pt modelId="{98B08AEE-82AC-4655-9DC4-2F3BE396D0FC}" type="parTrans" cxnId="{6943D563-79E8-462B-B277-ACE34BBE04E6}">
      <dgm:prSet/>
      <dgm:spPr/>
      <dgm:t>
        <a:bodyPr/>
        <a:lstStyle/>
        <a:p>
          <a:endParaRPr lang="en-US"/>
        </a:p>
      </dgm:t>
    </dgm:pt>
    <dgm:pt modelId="{BAA3AB02-DDCA-4C11-9480-78A6A46C85D6}" type="sibTrans" cxnId="{6943D563-79E8-462B-B277-ACE34BBE04E6}">
      <dgm:prSet/>
      <dgm:spPr/>
      <dgm:t>
        <a:bodyPr/>
        <a:lstStyle/>
        <a:p>
          <a:endParaRPr lang="en-US"/>
        </a:p>
      </dgm:t>
    </dgm:pt>
    <dgm:pt modelId="{7DFFF212-993D-4040-A370-D88AF0F32DFB}">
      <dgm:prSet/>
      <dgm:spPr/>
      <dgm:t>
        <a:bodyPr/>
        <a:lstStyle/>
        <a:p>
          <a:r>
            <a:rPr lang="en-GB" dirty="0"/>
            <a:t>Left only correct values (provoked/ unprovoked)</a:t>
          </a:r>
          <a:endParaRPr lang="en-US" dirty="0"/>
        </a:p>
      </dgm:t>
    </dgm:pt>
    <dgm:pt modelId="{A430B297-2393-4018-9DC8-AA7E9827FCB1}" type="parTrans" cxnId="{32AB6989-50DF-4040-83CB-8CDD10BA211A}">
      <dgm:prSet/>
      <dgm:spPr/>
      <dgm:t>
        <a:bodyPr/>
        <a:lstStyle/>
        <a:p>
          <a:endParaRPr lang="en-US"/>
        </a:p>
      </dgm:t>
    </dgm:pt>
    <dgm:pt modelId="{1CFF4B88-28DA-4AA8-A932-52B5B1EC92D3}" type="sibTrans" cxnId="{32AB6989-50DF-4040-83CB-8CDD10BA211A}">
      <dgm:prSet/>
      <dgm:spPr/>
      <dgm:t>
        <a:bodyPr/>
        <a:lstStyle/>
        <a:p>
          <a:endParaRPr lang="en-US"/>
        </a:p>
      </dgm:t>
    </dgm:pt>
    <dgm:pt modelId="{E7F34A4E-3001-48EF-8C37-859BAD3C370A}">
      <dgm:prSet/>
      <dgm:spPr/>
      <dgm:t>
        <a:bodyPr/>
        <a:lstStyle/>
        <a:p>
          <a:r>
            <a:rPr lang="en-GB"/>
            <a:t>Country, Area, Injury, Activity columns: </a:t>
          </a:r>
          <a:endParaRPr lang="en-US"/>
        </a:p>
      </dgm:t>
    </dgm:pt>
    <dgm:pt modelId="{FC097BD0-6D11-43F7-9201-DB94EF3881C1}" type="parTrans" cxnId="{C923F8EB-31CB-4A1E-8331-5998C2A7E056}">
      <dgm:prSet/>
      <dgm:spPr/>
      <dgm:t>
        <a:bodyPr/>
        <a:lstStyle/>
        <a:p>
          <a:endParaRPr lang="en-US"/>
        </a:p>
      </dgm:t>
    </dgm:pt>
    <dgm:pt modelId="{8FE96E9C-8566-4DFB-827E-35BC088D3458}" type="sibTrans" cxnId="{C923F8EB-31CB-4A1E-8331-5998C2A7E056}">
      <dgm:prSet/>
      <dgm:spPr/>
      <dgm:t>
        <a:bodyPr/>
        <a:lstStyle/>
        <a:p>
          <a:endParaRPr lang="en-US"/>
        </a:p>
      </dgm:t>
    </dgm:pt>
    <dgm:pt modelId="{08DC295E-C54A-4BD4-BA97-5D1BC44B4F22}">
      <dgm:prSet/>
      <dgm:spPr/>
      <dgm:t>
        <a:bodyPr/>
        <a:lstStyle/>
        <a:p>
          <a:r>
            <a:rPr lang="en-GB"/>
            <a:t>no changes</a:t>
          </a:r>
          <a:endParaRPr lang="en-US"/>
        </a:p>
      </dgm:t>
    </dgm:pt>
    <dgm:pt modelId="{2CFE4ACC-DBC0-4DE9-BB90-1EBF0FD97349}" type="parTrans" cxnId="{29BF594A-C7D0-4CF2-BA3C-A4D535374186}">
      <dgm:prSet/>
      <dgm:spPr/>
      <dgm:t>
        <a:bodyPr/>
        <a:lstStyle/>
        <a:p>
          <a:endParaRPr lang="en-US"/>
        </a:p>
      </dgm:t>
    </dgm:pt>
    <dgm:pt modelId="{E0BC8F7E-3084-4B5A-8D34-9E4D7FDD868D}" type="sibTrans" cxnId="{29BF594A-C7D0-4CF2-BA3C-A4D535374186}">
      <dgm:prSet/>
      <dgm:spPr/>
      <dgm:t>
        <a:bodyPr/>
        <a:lstStyle/>
        <a:p>
          <a:endParaRPr lang="en-US"/>
        </a:p>
      </dgm:t>
    </dgm:pt>
    <dgm:pt modelId="{D16478BE-EAB1-4BC6-8907-5E582CD70DC4}" type="pres">
      <dgm:prSet presAssocID="{318727E2-413E-4283-9EAB-605083C1C583}" presName="linear" presStyleCnt="0">
        <dgm:presLayoutVars>
          <dgm:animLvl val="lvl"/>
          <dgm:resizeHandles val="exact"/>
        </dgm:presLayoutVars>
      </dgm:prSet>
      <dgm:spPr/>
    </dgm:pt>
    <dgm:pt modelId="{2D5E1AF7-D2EE-4AF3-A970-BD91380AA197}" type="pres">
      <dgm:prSet presAssocID="{6C53E017-EC5C-4C0A-9610-F42739AA52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06E150-508B-4E4A-BE4B-50793C3FD4EC}" type="pres">
      <dgm:prSet presAssocID="{6C53E017-EC5C-4C0A-9610-F42739AA52EC}" presName="childText" presStyleLbl="revTx" presStyleIdx="0" presStyleCnt="4">
        <dgm:presLayoutVars>
          <dgm:bulletEnabled val="1"/>
        </dgm:presLayoutVars>
      </dgm:prSet>
      <dgm:spPr/>
    </dgm:pt>
    <dgm:pt modelId="{D2D920D5-97E0-4037-8578-8A4824E824CF}" type="pres">
      <dgm:prSet presAssocID="{0C3EE11C-CC07-44CA-B542-F6790EE153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FDAC51-534D-4F60-8507-A2A7596ABBCC}" type="pres">
      <dgm:prSet presAssocID="{0C3EE11C-CC07-44CA-B542-F6790EE153EB}" presName="childText" presStyleLbl="revTx" presStyleIdx="1" presStyleCnt="4">
        <dgm:presLayoutVars>
          <dgm:bulletEnabled val="1"/>
        </dgm:presLayoutVars>
      </dgm:prSet>
      <dgm:spPr/>
    </dgm:pt>
    <dgm:pt modelId="{FB5520BA-DF2B-4D90-94EF-260DAD0B5D29}" type="pres">
      <dgm:prSet presAssocID="{DF05F595-A1C3-4D39-A5A3-2709E461B5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5100B-D710-4CE0-B2B2-2E93C1CB128E}" type="pres">
      <dgm:prSet presAssocID="{DF05F595-A1C3-4D39-A5A3-2709E461B5FA}" presName="childText" presStyleLbl="revTx" presStyleIdx="2" presStyleCnt="4">
        <dgm:presLayoutVars>
          <dgm:bulletEnabled val="1"/>
        </dgm:presLayoutVars>
      </dgm:prSet>
      <dgm:spPr/>
    </dgm:pt>
    <dgm:pt modelId="{78FDFD06-408A-4A77-A3EF-8182923E8AC2}" type="pres">
      <dgm:prSet presAssocID="{E7F34A4E-3001-48EF-8C37-859BAD3C37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37FCBB-23D0-4608-B33C-CAF970C5422D}" type="pres">
      <dgm:prSet presAssocID="{E7F34A4E-3001-48EF-8C37-859BAD3C370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BE32E2E-37F6-404B-B615-3B209757A588}" type="presOf" srcId="{E7F34A4E-3001-48EF-8C37-859BAD3C370A}" destId="{78FDFD06-408A-4A77-A3EF-8182923E8AC2}" srcOrd="0" destOrd="0" presId="urn:microsoft.com/office/officeart/2005/8/layout/vList2"/>
    <dgm:cxn modelId="{0F81B931-B580-4D67-A967-CA8A0EE0EE19}" type="presOf" srcId="{6C7FC663-DC03-4890-93DD-8233F328D828}" destId="{2B55100B-D710-4CE0-B2B2-2E93C1CB128E}" srcOrd="0" destOrd="0" presId="urn:microsoft.com/office/officeart/2005/8/layout/vList2"/>
    <dgm:cxn modelId="{0A262738-1BAD-42FC-BC90-1C0F91CFFEBF}" srcId="{318727E2-413E-4283-9EAB-605083C1C583}" destId="{0C3EE11C-CC07-44CA-B542-F6790EE153EB}" srcOrd="1" destOrd="0" parTransId="{16E450D5-3378-45FC-8990-9F9CFD273A32}" sibTransId="{7B2EFA6E-FD97-454E-8C01-334FD719C842}"/>
    <dgm:cxn modelId="{95174040-9AB0-4502-93C3-5B7AD79F34F5}" type="presOf" srcId="{0C3EE11C-CC07-44CA-B542-F6790EE153EB}" destId="{D2D920D5-97E0-4037-8578-8A4824E824CF}" srcOrd="0" destOrd="0" presId="urn:microsoft.com/office/officeart/2005/8/layout/vList2"/>
    <dgm:cxn modelId="{6943D563-79E8-462B-B277-ACE34BBE04E6}" srcId="{DF05F595-A1C3-4D39-A5A3-2709E461B5FA}" destId="{6C7FC663-DC03-4890-93DD-8233F328D828}" srcOrd="0" destOrd="0" parTransId="{98B08AEE-82AC-4655-9DC4-2F3BE396D0FC}" sibTransId="{BAA3AB02-DDCA-4C11-9480-78A6A46C85D6}"/>
    <dgm:cxn modelId="{899BD247-1739-4C6B-9E31-1080E1435244}" srcId="{318727E2-413E-4283-9EAB-605083C1C583}" destId="{DF05F595-A1C3-4D39-A5A3-2709E461B5FA}" srcOrd="2" destOrd="0" parTransId="{AE51708A-C37E-4961-A491-A2C534C05028}" sibTransId="{00153DBF-7A14-4FD2-8986-CD42DAB49896}"/>
    <dgm:cxn modelId="{0B23E549-EB9D-43D9-8CB5-418005D7BCCF}" type="presOf" srcId="{90640860-1A25-431C-A926-5D7A66A4705C}" destId="{D206E150-508B-4E4A-BE4B-50793C3FD4EC}" srcOrd="0" destOrd="0" presId="urn:microsoft.com/office/officeart/2005/8/layout/vList2"/>
    <dgm:cxn modelId="{29BF594A-C7D0-4CF2-BA3C-A4D535374186}" srcId="{E7F34A4E-3001-48EF-8C37-859BAD3C370A}" destId="{08DC295E-C54A-4BD4-BA97-5D1BC44B4F22}" srcOrd="0" destOrd="0" parTransId="{2CFE4ACC-DBC0-4DE9-BB90-1EBF0FD97349}" sibTransId="{E0BC8F7E-3084-4B5A-8D34-9E4D7FDD868D}"/>
    <dgm:cxn modelId="{6DD23877-12C9-415D-82C5-DA2E8EA75A2F}" type="presOf" srcId="{08DC295E-C54A-4BD4-BA97-5D1BC44B4F22}" destId="{C537FCBB-23D0-4608-B33C-CAF970C5422D}" srcOrd="0" destOrd="0" presId="urn:microsoft.com/office/officeart/2005/8/layout/vList2"/>
    <dgm:cxn modelId="{FBC2E986-9D80-47FD-A96F-6AC9E5F588D7}" srcId="{0C3EE11C-CC07-44CA-B542-F6790EE153EB}" destId="{05D00F7D-D4E4-4FD1-B9EA-D09ED27428CC}" srcOrd="0" destOrd="0" parTransId="{2EE7C133-0256-4FAB-AC2C-AC16A11B6F72}" sibTransId="{6EBAACBA-DD51-48F9-99B0-03AAD91D5E53}"/>
    <dgm:cxn modelId="{32AB6989-50DF-4040-83CB-8CDD10BA211A}" srcId="{DF05F595-A1C3-4D39-A5A3-2709E461B5FA}" destId="{7DFFF212-993D-4040-A370-D88AF0F32DFB}" srcOrd="1" destOrd="0" parTransId="{A430B297-2393-4018-9DC8-AA7E9827FCB1}" sibTransId="{1CFF4B88-28DA-4AA8-A932-52B5B1EC92D3}"/>
    <dgm:cxn modelId="{9EF0DE8E-80F1-4282-A8A1-45D03BC572D2}" type="presOf" srcId="{05D00F7D-D4E4-4FD1-B9EA-D09ED27428CC}" destId="{78FDAC51-534D-4F60-8507-A2A7596ABBCC}" srcOrd="0" destOrd="0" presId="urn:microsoft.com/office/officeart/2005/8/layout/vList2"/>
    <dgm:cxn modelId="{E1B8B994-6347-43CF-9F59-04BEDE133045}" type="presOf" srcId="{6C53E017-EC5C-4C0A-9610-F42739AA52EC}" destId="{2D5E1AF7-D2EE-4AF3-A970-BD91380AA197}" srcOrd="0" destOrd="0" presId="urn:microsoft.com/office/officeart/2005/8/layout/vList2"/>
    <dgm:cxn modelId="{E29AE695-52C7-4FD3-9CAA-3FA4C26B7BE7}" type="presOf" srcId="{318727E2-413E-4283-9EAB-605083C1C583}" destId="{D16478BE-EAB1-4BC6-8907-5E582CD70DC4}" srcOrd="0" destOrd="0" presId="urn:microsoft.com/office/officeart/2005/8/layout/vList2"/>
    <dgm:cxn modelId="{4A6BF1A7-69C0-413C-988B-84EA8257BC4D}" srcId="{318727E2-413E-4283-9EAB-605083C1C583}" destId="{6C53E017-EC5C-4C0A-9610-F42739AA52EC}" srcOrd="0" destOrd="0" parTransId="{59878379-3360-4ECE-BF0B-FFD2667BE135}" sibTransId="{72C7C07E-6A58-4E04-BD26-4EF9DF9E7F09}"/>
    <dgm:cxn modelId="{7C3180BC-C3DE-4871-85F2-37CF6295A97A}" type="presOf" srcId="{7DFFF212-993D-4040-A370-D88AF0F32DFB}" destId="{2B55100B-D710-4CE0-B2B2-2E93C1CB128E}" srcOrd="0" destOrd="1" presId="urn:microsoft.com/office/officeart/2005/8/layout/vList2"/>
    <dgm:cxn modelId="{C923F8EB-31CB-4A1E-8331-5998C2A7E056}" srcId="{318727E2-413E-4283-9EAB-605083C1C583}" destId="{E7F34A4E-3001-48EF-8C37-859BAD3C370A}" srcOrd="3" destOrd="0" parTransId="{FC097BD0-6D11-43F7-9201-DB94EF3881C1}" sibTransId="{8FE96E9C-8566-4DFB-827E-35BC088D3458}"/>
    <dgm:cxn modelId="{7C44E6F5-C97A-4908-BAC4-0F00F887F06B}" type="presOf" srcId="{DF05F595-A1C3-4D39-A5A3-2709E461B5FA}" destId="{FB5520BA-DF2B-4D90-94EF-260DAD0B5D29}" srcOrd="0" destOrd="0" presId="urn:microsoft.com/office/officeart/2005/8/layout/vList2"/>
    <dgm:cxn modelId="{753094FB-5F6F-4D9D-9011-317F758834D9}" srcId="{6C53E017-EC5C-4C0A-9610-F42739AA52EC}" destId="{90640860-1A25-431C-A926-5D7A66A4705C}" srcOrd="0" destOrd="0" parTransId="{C0C0015D-1715-4DDC-BBC3-8EFC3B62444D}" sibTransId="{E0764E36-3F39-4257-BF9A-A0213FAB60A8}"/>
    <dgm:cxn modelId="{144FE045-F797-4849-A2E3-E8CEAB10E28A}" type="presParOf" srcId="{D16478BE-EAB1-4BC6-8907-5E582CD70DC4}" destId="{2D5E1AF7-D2EE-4AF3-A970-BD91380AA197}" srcOrd="0" destOrd="0" presId="urn:microsoft.com/office/officeart/2005/8/layout/vList2"/>
    <dgm:cxn modelId="{A85744B4-8CB9-4BA3-AEA2-2D96A1C80F2B}" type="presParOf" srcId="{D16478BE-EAB1-4BC6-8907-5E582CD70DC4}" destId="{D206E150-508B-4E4A-BE4B-50793C3FD4EC}" srcOrd="1" destOrd="0" presId="urn:microsoft.com/office/officeart/2005/8/layout/vList2"/>
    <dgm:cxn modelId="{AAAA3D7B-CDDB-4B00-BBA5-262BE18C0275}" type="presParOf" srcId="{D16478BE-EAB1-4BC6-8907-5E582CD70DC4}" destId="{D2D920D5-97E0-4037-8578-8A4824E824CF}" srcOrd="2" destOrd="0" presId="urn:microsoft.com/office/officeart/2005/8/layout/vList2"/>
    <dgm:cxn modelId="{C627E790-0446-4EE4-8A46-DE0B2C6B46D6}" type="presParOf" srcId="{D16478BE-EAB1-4BC6-8907-5E582CD70DC4}" destId="{78FDAC51-534D-4F60-8507-A2A7596ABBCC}" srcOrd="3" destOrd="0" presId="urn:microsoft.com/office/officeart/2005/8/layout/vList2"/>
    <dgm:cxn modelId="{FC92F9A7-655C-40C0-8FED-0D88761BBCA5}" type="presParOf" srcId="{D16478BE-EAB1-4BC6-8907-5E582CD70DC4}" destId="{FB5520BA-DF2B-4D90-94EF-260DAD0B5D29}" srcOrd="4" destOrd="0" presId="urn:microsoft.com/office/officeart/2005/8/layout/vList2"/>
    <dgm:cxn modelId="{F18EA514-5446-41EA-B810-8E7532CED562}" type="presParOf" srcId="{D16478BE-EAB1-4BC6-8907-5E582CD70DC4}" destId="{2B55100B-D710-4CE0-B2B2-2E93C1CB128E}" srcOrd="5" destOrd="0" presId="urn:microsoft.com/office/officeart/2005/8/layout/vList2"/>
    <dgm:cxn modelId="{1CEFF457-B69F-4B24-9C06-51BC8AA63890}" type="presParOf" srcId="{D16478BE-EAB1-4BC6-8907-5E582CD70DC4}" destId="{78FDFD06-408A-4A77-A3EF-8182923E8AC2}" srcOrd="6" destOrd="0" presId="urn:microsoft.com/office/officeart/2005/8/layout/vList2"/>
    <dgm:cxn modelId="{E13B4151-6F01-4FAF-BDDA-8FAEFD773514}" type="presParOf" srcId="{D16478BE-EAB1-4BC6-8907-5E582CD70DC4}" destId="{C537FCBB-23D0-4608-B33C-CAF970C5422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AD5FB-FA9D-41E3-B26E-B615823768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415A6F-7A1B-4C62-8F70-A2F9B6114855}">
      <dgm:prSet/>
      <dgm:spPr/>
      <dgm:t>
        <a:bodyPr/>
        <a:lstStyle/>
        <a:p>
          <a:r>
            <a:rPr lang="en-GB"/>
            <a:t>Gender column: </a:t>
          </a:r>
          <a:endParaRPr lang="en-US"/>
        </a:p>
      </dgm:t>
    </dgm:pt>
    <dgm:pt modelId="{99962FF8-7551-421E-96D0-55E3479AE403}" type="parTrans" cxnId="{D049B568-60EB-4E1B-802F-08DAB1E71EDA}">
      <dgm:prSet/>
      <dgm:spPr/>
      <dgm:t>
        <a:bodyPr/>
        <a:lstStyle/>
        <a:p>
          <a:endParaRPr lang="en-US"/>
        </a:p>
      </dgm:t>
    </dgm:pt>
    <dgm:pt modelId="{C84ADC60-876D-4E24-B202-42F9C9C0C5A0}" type="sibTrans" cxnId="{D049B568-60EB-4E1B-802F-08DAB1E71EDA}">
      <dgm:prSet/>
      <dgm:spPr/>
      <dgm:t>
        <a:bodyPr/>
        <a:lstStyle/>
        <a:p>
          <a:endParaRPr lang="en-US"/>
        </a:p>
      </dgm:t>
    </dgm:pt>
    <dgm:pt modelId="{D1D3C280-38C4-428D-A699-F37836208082}">
      <dgm:prSet/>
      <dgm:spPr/>
      <dgm:t>
        <a:bodyPr/>
        <a:lstStyle/>
        <a:p>
          <a:r>
            <a:rPr lang="en-GB" dirty="0"/>
            <a:t>Deleted invalid values (e.g. N, </a:t>
          </a:r>
          <a:r>
            <a:rPr lang="en-GB" dirty="0" err="1"/>
            <a:t>lli</a:t>
          </a:r>
          <a:r>
            <a:rPr lang="en-GB" dirty="0"/>
            <a:t>, dot) </a:t>
          </a:r>
          <a:endParaRPr lang="en-US" dirty="0"/>
        </a:p>
      </dgm:t>
    </dgm:pt>
    <dgm:pt modelId="{C5BB330C-AAD5-4471-9E36-EC9A1E98E1CF}" type="parTrans" cxnId="{BACE1445-42CE-4606-9F39-FA3E05E10977}">
      <dgm:prSet/>
      <dgm:spPr/>
      <dgm:t>
        <a:bodyPr/>
        <a:lstStyle/>
        <a:p>
          <a:endParaRPr lang="en-US"/>
        </a:p>
      </dgm:t>
    </dgm:pt>
    <dgm:pt modelId="{3207E568-3CE1-4E4D-B100-79260ED6E4AD}" type="sibTrans" cxnId="{BACE1445-42CE-4606-9F39-FA3E05E10977}">
      <dgm:prSet/>
      <dgm:spPr/>
      <dgm:t>
        <a:bodyPr/>
        <a:lstStyle/>
        <a:p>
          <a:endParaRPr lang="en-US"/>
        </a:p>
      </dgm:t>
    </dgm:pt>
    <dgm:pt modelId="{DB29ACA8-3B52-4131-857E-19A4288461AA}">
      <dgm:prSet/>
      <dgm:spPr/>
      <dgm:t>
        <a:bodyPr/>
        <a:lstStyle/>
        <a:p>
          <a:r>
            <a:rPr lang="en-GB"/>
            <a:t>Left correct values (F, M)</a:t>
          </a:r>
          <a:endParaRPr lang="en-US"/>
        </a:p>
      </dgm:t>
    </dgm:pt>
    <dgm:pt modelId="{73C16DA4-8AE2-4F5B-801A-2B741AA05EC5}" type="parTrans" cxnId="{2D3DCF59-862E-4C74-BBD0-79F1F069649E}">
      <dgm:prSet/>
      <dgm:spPr/>
      <dgm:t>
        <a:bodyPr/>
        <a:lstStyle/>
        <a:p>
          <a:endParaRPr lang="en-US"/>
        </a:p>
      </dgm:t>
    </dgm:pt>
    <dgm:pt modelId="{1081D70D-7E60-4D02-9B68-2B5E65398AA8}" type="sibTrans" cxnId="{2D3DCF59-862E-4C74-BBD0-79F1F069649E}">
      <dgm:prSet/>
      <dgm:spPr/>
      <dgm:t>
        <a:bodyPr/>
        <a:lstStyle/>
        <a:p>
          <a:endParaRPr lang="en-US"/>
        </a:p>
      </dgm:t>
    </dgm:pt>
    <dgm:pt modelId="{BB60EC61-F95B-4B15-BC00-FD050B753D4D}">
      <dgm:prSet/>
      <dgm:spPr/>
      <dgm:t>
        <a:bodyPr/>
        <a:lstStyle/>
        <a:p>
          <a:r>
            <a:rPr lang="en-GB"/>
            <a:t>Age column: </a:t>
          </a:r>
          <a:endParaRPr lang="en-US"/>
        </a:p>
      </dgm:t>
    </dgm:pt>
    <dgm:pt modelId="{7FAF38FE-38B8-4E98-9FF4-CA924E7A2470}" type="parTrans" cxnId="{BE136474-08CC-41E2-B072-658DA1AF56D2}">
      <dgm:prSet/>
      <dgm:spPr/>
      <dgm:t>
        <a:bodyPr/>
        <a:lstStyle/>
        <a:p>
          <a:endParaRPr lang="en-US"/>
        </a:p>
      </dgm:t>
    </dgm:pt>
    <dgm:pt modelId="{A0D262AB-5ED6-4A1A-8A86-22F4FF772FDB}" type="sibTrans" cxnId="{BE136474-08CC-41E2-B072-658DA1AF56D2}">
      <dgm:prSet/>
      <dgm:spPr/>
      <dgm:t>
        <a:bodyPr/>
        <a:lstStyle/>
        <a:p>
          <a:endParaRPr lang="en-US"/>
        </a:p>
      </dgm:t>
    </dgm:pt>
    <dgm:pt modelId="{18D69169-B720-4940-B7C4-54C02AB3AE14}">
      <dgm:prSet/>
      <dgm:spPr/>
      <dgm:t>
        <a:bodyPr/>
        <a:lstStyle/>
        <a:p>
          <a:r>
            <a:rPr lang="en-GB"/>
            <a:t>Deleted non-numerical and difficult to use values, e.g.: 20s, teens, 11&amp;12, young, elderly, mid-30s. </a:t>
          </a:r>
          <a:endParaRPr lang="en-US"/>
        </a:p>
      </dgm:t>
    </dgm:pt>
    <dgm:pt modelId="{1FD34A84-968A-4232-B235-DC20EF12453E}" type="parTrans" cxnId="{0CEAF9D5-4396-4238-934F-365068ADE7E1}">
      <dgm:prSet/>
      <dgm:spPr/>
      <dgm:t>
        <a:bodyPr/>
        <a:lstStyle/>
        <a:p>
          <a:endParaRPr lang="en-US"/>
        </a:p>
      </dgm:t>
    </dgm:pt>
    <dgm:pt modelId="{E102C41D-A80D-4B14-94D3-4B35A5CE5C4D}" type="sibTrans" cxnId="{0CEAF9D5-4396-4238-934F-365068ADE7E1}">
      <dgm:prSet/>
      <dgm:spPr/>
      <dgm:t>
        <a:bodyPr/>
        <a:lstStyle/>
        <a:p>
          <a:endParaRPr lang="en-US"/>
        </a:p>
      </dgm:t>
    </dgm:pt>
    <dgm:pt modelId="{1E5CE94A-DF8E-41F5-B225-AD9243FF3399}">
      <dgm:prSet/>
      <dgm:spPr/>
      <dgm:t>
        <a:bodyPr/>
        <a:lstStyle/>
        <a:p>
          <a:r>
            <a:rPr lang="en-GB"/>
            <a:t>Deleted invalid values, e.g. F, M.</a:t>
          </a:r>
          <a:endParaRPr lang="en-US"/>
        </a:p>
      </dgm:t>
    </dgm:pt>
    <dgm:pt modelId="{7099B188-BE18-4F20-8D55-B3F86F4D2C8B}" type="parTrans" cxnId="{DBACC740-A156-4A89-8286-E3B32B3AFE88}">
      <dgm:prSet/>
      <dgm:spPr/>
      <dgm:t>
        <a:bodyPr/>
        <a:lstStyle/>
        <a:p>
          <a:endParaRPr lang="en-US"/>
        </a:p>
      </dgm:t>
    </dgm:pt>
    <dgm:pt modelId="{BE8E5CC2-47C8-4DFA-8AEB-FC729AB36B6C}" type="sibTrans" cxnId="{DBACC740-A156-4A89-8286-E3B32B3AFE88}">
      <dgm:prSet/>
      <dgm:spPr/>
      <dgm:t>
        <a:bodyPr/>
        <a:lstStyle/>
        <a:p>
          <a:endParaRPr lang="en-US"/>
        </a:p>
      </dgm:t>
    </dgm:pt>
    <dgm:pt modelId="{EC42A5D4-98D5-4AD7-8A47-F5F033B2E42E}">
      <dgm:prSet/>
      <dgm:spPr/>
      <dgm:t>
        <a:bodyPr/>
        <a:lstStyle/>
        <a:p>
          <a:r>
            <a:rPr lang="en-GB"/>
            <a:t>Left correct values (2,56)</a:t>
          </a:r>
          <a:endParaRPr lang="en-US"/>
        </a:p>
      </dgm:t>
    </dgm:pt>
    <dgm:pt modelId="{00D47044-C895-4919-AAD9-C42C4B8B7E98}" type="parTrans" cxnId="{801A72E0-2BE6-4B02-8127-93F8052335CB}">
      <dgm:prSet/>
      <dgm:spPr/>
      <dgm:t>
        <a:bodyPr/>
        <a:lstStyle/>
        <a:p>
          <a:endParaRPr lang="en-US"/>
        </a:p>
      </dgm:t>
    </dgm:pt>
    <dgm:pt modelId="{0AA396B7-8741-40B6-862B-82C5A5C82DC8}" type="sibTrans" cxnId="{801A72E0-2BE6-4B02-8127-93F8052335CB}">
      <dgm:prSet/>
      <dgm:spPr/>
      <dgm:t>
        <a:bodyPr/>
        <a:lstStyle/>
        <a:p>
          <a:endParaRPr lang="en-US"/>
        </a:p>
      </dgm:t>
    </dgm:pt>
    <dgm:pt modelId="{8B3F326F-F8B1-4EEB-BE7E-5C6DD877C81F}">
      <dgm:prSet/>
      <dgm:spPr/>
      <dgm:t>
        <a:bodyPr/>
        <a:lstStyle/>
        <a:p>
          <a:r>
            <a:rPr lang="en-GB"/>
            <a:t>Fatal/ non-fatal column: </a:t>
          </a:r>
          <a:endParaRPr lang="en-US"/>
        </a:p>
      </dgm:t>
    </dgm:pt>
    <dgm:pt modelId="{56404E53-C2F3-4093-AE3A-A4B663167224}" type="parTrans" cxnId="{22FFE9FD-1AE7-4BB8-B6C1-FE609E9C7418}">
      <dgm:prSet/>
      <dgm:spPr/>
      <dgm:t>
        <a:bodyPr/>
        <a:lstStyle/>
        <a:p>
          <a:endParaRPr lang="en-US"/>
        </a:p>
      </dgm:t>
    </dgm:pt>
    <dgm:pt modelId="{F1F0C31F-785D-40C2-ACBE-05B2CD9DF3B9}" type="sibTrans" cxnId="{22FFE9FD-1AE7-4BB8-B6C1-FE609E9C7418}">
      <dgm:prSet/>
      <dgm:spPr/>
      <dgm:t>
        <a:bodyPr/>
        <a:lstStyle/>
        <a:p>
          <a:endParaRPr lang="en-US"/>
        </a:p>
      </dgm:t>
    </dgm:pt>
    <dgm:pt modelId="{105F1B4F-0307-4F6A-B482-01124E3344A5}">
      <dgm:prSet/>
      <dgm:spPr/>
      <dgm:t>
        <a:bodyPr/>
        <a:lstStyle/>
        <a:p>
          <a:r>
            <a:rPr lang="en-GB"/>
            <a:t>Deleted invalid values (2017, Unknown, F)</a:t>
          </a:r>
          <a:endParaRPr lang="en-US"/>
        </a:p>
      </dgm:t>
    </dgm:pt>
    <dgm:pt modelId="{9F209543-801C-4D77-8D50-68D94711160E}" type="parTrans" cxnId="{9986145D-EF1E-47FA-A73B-E2D53D21079A}">
      <dgm:prSet/>
      <dgm:spPr/>
      <dgm:t>
        <a:bodyPr/>
        <a:lstStyle/>
        <a:p>
          <a:endParaRPr lang="en-US"/>
        </a:p>
      </dgm:t>
    </dgm:pt>
    <dgm:pt modelId="{598AAC84-A62F-496C-87A8-9C68DC57FED9}" type="sibTrans" cxnId="{9986145D-EF1E-47FA-A73B-E2D53D21079A}">
      <dgm:prSet/>
      <dgm:spPr/>
      <dgm:t>
        <a:bodyPr/>
        <a:lstStyle/>
        <a:p>
          <a:endParaRPr lang="en-US"/>
        </a:p>
      </dgm:t>
    </dgm:pt>
    <dgm:pt modelId="{966DE745-EDD2-4CC3-B636-BACD79F7C475}">
      <dgm:prSet/>
      <dgm:spPr/>
      <dgm:t>
        <a:bodyPr/>
        <a:lstStyle/>
        <a:p>
          <a:r>
            <a:rPr lang="en-GB"/>
            <a:t>Left correct values (Y, N)</a:t>
          </a:r>
          <a:endParaRPr lang="en-US"/>
        </a:p>
      </dgm:t>
    </dgm:pt>
    <dgm:pt modelId="{FAD6E7FF-B3D0-4DFD-BB4A-2F4176616EC1}" type="parTrans" cxnId="{99A83632-C3CD-4E62-8D7C-6C7A49F5A8FC}">
      <dgm:prSet/>
      <dgm:spPr/>
      <dgm:t>
        <a:bodyPr/>
        <a:lstStyle/>
        <a:p>
          <a:endParaRPr lang="en-US"/>
        </a:p>
      </dgm:t>
    </dgm:pt>
    <dgm:pt modelId="{9504F100-93E7-40B7-A0C2-ECD3ACC76754}" type="sibTrans" cxnId="{99A83632-C3CD-4E62-8D7C-6C7A49F5A8FC}">
      <dgm:prSet/>
      <dgm:spPr/>
      <dgm:t>
        <a:bodyPr/>
        <a:lstStyle/>
        <a:p>
          <a:endParaRPr lang="en-US"/>
        </a:p>
      </dgm:t>
    </dgm:pt>
    <dgm:pt modelId="{C4BFAEFC-CB18-4AED-AA98-D91831E805F2}" type="pres">
      <dgm:prSet presAssocID="{6CDAD5FB-FA9D-41E3-B26E-B615823768CB}" presName="linear" presStyleCnt="0">
        <dgm:presLayoutVars>
          <dgm:animLvl val="lvl"/>
          <dgm:resizeHandles val="exact"/>
        </dgm:presLayoutVars>
      </dgm:prSet>
      <dgm:spPr/>
    </dgm:pt>
    <dgm:pt modelId="{366C609B-4A9C-4246-87C4-F62541B4D573}" type="pres">
      <dgm:prSet presAssocID="{E3415A6F-7A1B-4C62-8F70-A2F9B6114855}" presName="parentText" presStyleLbl="node1" presStyleIdx="0" presStyleCnt="3" custLinFactNeighborX="-2861" custLinFactNeighborY="-84320">
        <dgm:presLayoutVars>
          <dgm:chMax val="0"/>
          <dgm:bulletEnabled val="1"/>
        </dgm:presLayoutVars>
      </dgm:prSet>
      <dgm:spPr/>
    </dgm:pt>
    <dgm:pt modelId="{477CE416-4192-4A3D-995E-8C3DF295BE03}" type="pres">
      <dgm:prSet presAssocID="{E3415A6F-7A1B-4C62-8F70-A2F9B6114855}" presName="childText" presStyleLbl="revTx" presStyleIdx="0" presStyleCnt="3">
        <dgm:presLayoutVars>
          <dgm:bulletEnabled val="1"/>
        </dgm:presLayoutVars>
      </dgm:prSet>
      <dgm:spPr/>
    </dgm:pt>
    <dgm:pt modelId="{26A6C2E6-AB25-4979-944E-CC8CDBC2DFCC}" type="pres">
      <dgm:prSet presAssocID="{BB60EC61-F95B-4B15-BC00-FD050B753D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7524A3-2A20-4BAE-B15C-393ACDEA12B5}" type="pres">
      <dgm:prSet presAssocID="{BB60EC61-F95B-4B15-BC00-FD050B753D4D}" presName="childText" presStyleLbl="revTx" presStyleIdx="1" presStyleCnt="3">
        <dgm:presLayoutVars>
          <dgm:bulletEnabled val="1"/>
        </dgm:presLayoutVars>
      </dgm:prSet>
      <dgm:spPr/>
    </dgm:pt>
    <dgm:pt modelId="{D65A67BB-537C-4019-A10D-037B08F3845A}" type="pres">
      <dgm:prSet presAssocID="{8B3F326F-F8B1-4EEB-BE7E-5C6DD877C81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73F1DC-874F-45DE-ACCF-23C8D5B2C232}" type="pres">
      <dgm:prSet presAssocID="{8B3F326F-F8B1-4EEB-BE7E-5C6DD877C81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BAA8D19-804E-4DAB-B6CA-B3D75BC29835}" type="presOf" srcId="{6CDAD5FB-FA9D-41E3-B26E-B615823768CB}" destId="{C4BFAEFC-CB18-4AED-AA98-D91831E805F2}" srcOrd="0" destOrd="0" presId="urn:microsoft.com/office/officeart/2005/8/layout/vList2"/>
    <dgm:cxn modelId="{99A83632-C3CD-4E62-8D7C-6C7A49F5A8FC}" srcId="{8B3F326F-F8B1-4EEB-BE7E-5C6DD877C81F}" destId="{966DE745-EDD2-4CC3-B636-BACD79F7C475}" srcOrd="1" destOrd="0" parTransId="{FAD6E7FF-B3D0-4DFD-BB4A-2F4176616EC1}" sibTransId="{9504F100-93E7-40B7-A0C2-ECD3ACC76754}"/>
    <dgm:cxn modelId="{F0F71737-E383-40F2-9FF5-002C2F92BD97}" type="presOf" srcId="{DB29ACA8-3B52-4131-857E-19A4288461AA}" destId="{477CE416-4192-4A3D-995E-8C3DF295BE03}" srcOrd="0" destOrd="1" presId="urn:microsoft.com/office/officeart/2005/8/layout/vList2"/>
    <dgm:cxn modelId="{DBACC740-A156-4A89-8286-E3B32B3AFE88}" srcId="{BB60EC61-F95B-4B15-BC00-FD050B753D4D}" destId="{1E5CE94A-DF8E-41F5-B225-AD9243FF3399}" srcOrd="1" destOrd="0" parTransId="{7099B188-BE18-4F20-8D55-B3F86F4D2C8B}" sibTransId="{BE8E5CC2-47C8-4DFA-8AEB-FC729AB36B6C}"/>
    <dgm:cxn modelId="{9986145D-EF1E-47FA-A73B-E2D53D21079A}" srcId="{8B3F326F-F8B1-4EEB-BE7E-5C6DD877C81F}" destId="{105F1B4F-0307-4F6A-B482-01124E3344A5}" srcOrd="0" destOrd="0" parTransId="{9F209543-801C-4D77-8D50-68D94711160E}" sibTransId="{598AAC84-A62F-496C-87A8-9C68DC57FED9}"/>
    <dgm:cxn modelId="{BACE1445-42CE-4606-9F39-FA3E05E10977}" srcId="{E3415A6F-7A1B-4C62-8F70-A2F9B6114855}" destId="{D1D3C280-38C4-428D-A699-F37836208082}" srcOrd="0" destOrd="0" parTransId="{C5BB330C-AAD5-4471-9E36-EC9A1E98E1CF}" sibTransId="{3207E568-3CE1-4E4D-B100-79260ED6E4AD}"/>
    <dgm:cxn modelId="{2825C467-4366-4F4D-A375-C9E1671D7D00}" type="presOf" srcId="{BB60EC61-F95B-4B15-BC00-FD050B753D4D}" destId="{26A6C2E6-AB25-4979-944E-CC8CDBC2DFCC}" srcOrd="0" destOrd="0" presId="urn:microsoft.com/office/officeart/2005/8/layout/vList2"/>
    <dgm:cxn modelId="{D049B568-60EB-4E1B-802F-08DAB1E71EDA}" srcId="{6CDAD5FB-FA9D-41E3-B26E-B615823768CB}" destId="{E3415A6F-7A1B-4C62-8F70-A2F9B6114855}" srcOrd="0" destOrd="0" parTransId="{99962FF8-7551-421E-96D0-55E3479AE403}" sibTransId="{C84ADC60-876D-4E24-B202-42F9C9C0C5A0}"/>
    <dgm:cxn modelId="{F394FF68-9A52-422E-B889-847B6B8642C9}" type="presOf" srcId="{8B3F326F-F8B1-4EEB-BE7E-5C6DD877C81F}" destId="{D65A67BB-537C-4019-A10D-037B08F3845A}" srcOrd="0" destOrd="0" presId="urn:microsoft.com/office/officeart/2005/8/layout/vList2"/>
    <dgm:cxn modelId="{2104DD4C-B275-4F5D-9F8F-71B2B7831AE9}" type="presOf" srcId="{EC42A5D4-98D5-4AD7-8A47-F5F033B2E42E}" destId="{547524A3-2A20-4BAE-B15C-393ACDEA12B5}" srcOrd="0" destOrd="2" presId="urn:microsoft.com/office/officeart/2005/8/layout/vList2"/>
    <dgm:cxn modelId="{BE136474-08CC-41E2-B072-658DA1AF56D2}" srcId="{6CDAD5FB-FA9D-41E3-B26E-B615823768CB}" destId="{BB60EC61-F95B-4B15-BC00-FD050B753D4D}" srcOrd="1" destOrd="0" parTransId="{7FAF38FE-38B8-4E98-9FF4-CA924E7A2470}" sibTransId="{A0D262AB-5ED6-4A1A-8A86-22F4FF772FDB}"/>
    <dgm:cxn modelId="{B0078959-7155-4C47-8823-D79EC6839837}" type="presOf" srcId="{966DE745-EDD2-4CC3-B636-BACD79F7C475}" destId="{D773F1DC-874F-45DE-ACCF-23C8D5B2C232}" srcOrd="0" destOrd="1" presId="urn:microsoft.com/office/officeart/2005/8/layout/vList2"/>
    <dgm:cxn modelId="{2D3DCF59-862E-4C74-BBD0-79F1F069649E}" srcId="{E3415A6F-7A1B-4C62-8F70-A2F9B6114855}" destId="{DB29ACA8-3B52-4131-857E-19A4288461AA}" srcOrd="1" destOrd="0" parTransId="{73C16DA4-8AE2-4F5B-801A-2B741AA05EC5}" sibTransId="{1081D70D-7E60-4D02-9B68-2B5E65398AA8}"/>
    <dgm:cxn modelId="{593EA67F-FF38-4B5C-A2BD-1B4D2335FA36}" type="presOf" srcId="{E3415A6F-7A1B-4C62-8F70-A2F9B6114855}" destId="{366C609B-4A9C-4246-87C4-F62541B4D573}" srcOrd="0" destOrd="0" presId="urn:microsoft.com/office/officeart/2005/8/layout/vList2"/>
    <dgm:cxn modelId="{FB4FB695-A1CF-4AE9-B872-0783524DBEE8}" type="presOf" srcId="{1E5CE94A-DF8E-41F5-B225-AD9243FF3399}" destId="{547524A3-2A20-4BAE-B15C-393ACDEA12B5}" srcOrd="0" destOrd="1" presId="urn:microsoft.com/office/officeart/2005/8/layout/vList2"/>
    <dgm:cxn modelId="{7D62ACA8-ED40-4926-AD62-7AFD59AEE1E5}" type="presOf" srcId="{D1D3C280-38C4-428D-A699-F37836208082}" destId="{477CE416-4192-4A3D-995E-8C3DF295BE03}" srcOrd="0" destOrd="0" presId="urn:microsoft.com/office/officeart/2005/8/layout/vList2"/>
    <dgm:cxn modelId="{C2117BB0-9987-41B1-AD2A-4E77E67188C0}" type="presOf" srcId="{105F1B4F-0307-4F6A-B482-01124E3344A5}" destId="{D773F1DC-874F-45DE-ACCF-23C8D5B2C232}" srcOrd="0" destOrd="0" presId="urn:microsoft.com/office/officeart/2005/8/layout/vList2"/>
    <dgm:cxn modelId="{0897D5BE-78E0-486F-AAAE-12D1492079D3}" type="presOf" srcId="{18D69169-B720-4940-B7C4-54C02AB3AE14}" destId="{547524A3-2A20-4BAE-B15C-393ACDEA12B5}" srcOrd="0" destOrd="0" presId="urn:microsoft.com/office/officeart/2005/8/layout/vList2"/>
    <dgm:cxn modelId="{0CEAF9D5-4396-4238-934F-365068ADE7E1}" srcId="{BB60EC61-F95B-4B15-BC00-FD050B753D4D}" destId="{18D69169-B720-4940-B7C4-54C02AB3AE14}" srcOrd="0" destOrd="0" parTransId="{1FD34A84-968A-4232-B235-DC20EF12453E}" sibTransId="{E102C41D-A80D-4B14-94D3-4B35A5CE5C4D}"/>
    <dgm:cxn modelId="{801A72E0-2BE6-4B02-8127-93F8052335CB}" srcId="{BB60EC61-F95B-4B15-BC00-FD050B753D4D}" destId="{EC42A5D4-98D5-4AD7-8A47-F5F033B2E42E}" srcOrd="2" destOrd="0" parTransId="{00D47044-C895-4919-AAD9-C42C4B8B7E98}" sibTransId="{0AA396B7-8741-40B6-862B-82C5A5C82DC8}"/>
    <dgm:cxn modelId="{22FFE9FD-1AE7-4BB8-B6C1-FE609E9C7418}" srcId="{6CDAD5FB-FA9D-41E3-B26E-B615823768CB}" destId="{8B3F326F-F8B1-4EEB-BE7E-5C6DD877C81F}" srcOrd="2" destOrd="0" parTransId="{56404E53-C2F3-4093-AE3A-A4B663167224}" sibTransId="{F1F0C31F-785D-40C2-ACBE-05B2CD9DF3B9}"/>
    <dgm:cxn modelId="{0E5231F5-DFBC-464E-800B-C65FE5C6D391}" type="presParOf" srcId="{C4BFAEFC-CB18-4AED-AA98-D91831E805F2}" destId="{366C609B-4A9C-4246-87C4-F62541B4D573}" srcOrd="0" destOrd="0" presId="urn:microsoft.com/office/officeart/2005/8/layout/vList2"/>
    <dgm:cxn modelId="{2E9B4AE5-4FAF-40F8-9A90-E9A2B6BFE699}" type="presParOf" srcId="{C4BFAEFC-CB18-4AED-AA98-D91831E805F2}" destId="{477CE416-4192-4A3D-995E-8C3DF295BE03}" srcOrd="1" destOrd="0" presId="urn:microsoft.com/office/officeart/2005/8/layout/vList2"/>
    <dgm:cxn modelId="{7150F23F-FAED-4EC6-8EFF-3FAC5548E0B6}" type="presParOf" srcId="{C4BFAEFC-CB18-4AED-AA98-D91831E805F2}" destId="{26A6C2E6-AB25-4979-944E-CC8CDBC2DFCC}" srcOrd="2" destOrd="0" presId="urn:microsoft.com/office/officeart/2005/8/layout/vList2"/>
    <dgm:cxn modelId="{60E1E217-6794-4861-B6CB-C80D51EBA2BA}" type="presParOf" srcId="{C4BFAEFC-CB18-4AED-AA98-D91831E805F2}" destId="{547524A3-2A20-4BAE-B15C-393ACDEA12B5}" srcOrd="3" destOrd="0" presId="urn:microsoft.com/office/officeart/2005/8/layout/vList2"/>
    <dgm:cxn modelId="{16DB30F8-53AF-46BD-8964-5768DDC53C16}" type="presParOf" srcId="{C4BFAEFC-CB18-4AED-AA98-D91831E805F2}" destId="{D65A67BB-537C-4019-A10D-037B08F3845A}" srcOrd="4" destOrd="0" presId="urn:microsoft.com/office/officeart/2005/8/layout/vList2"/>
    <dgm:cxn modelId="{424597E2-FC57-432B-852C-B6621928DC2F}" type="presParOf" srcId="{C4BFAEFC-CB18-4AED-AA98-D91831E805F2}" destId="{D773F1DC-874F-45DE-ACCF-23C8D5B2C2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AD5FB-FA9D-41E3-B26E-B615823768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FAEFC-CB18-4AED-AA98-D91831E805F2}" type="pres">
      <dgm:prSet presAssocID="{6CDAD5FB-FA9D-41E3-B26E-B615823768C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BAA8D19-804E-4DAB-B6CA-B3D75BC29835}" type="presOf" srcId="{6CDAD5FB-FA9D-41E3-B26E-B615823768CB}" destId="{C4BFAEFC-CB18-4AED-AA98-D91831E805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DAD5FB-FA9D-41E3-B26E-B615823768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FAEFC-CB18-4AED-AA98-D91831E805F2}" type="pres">
      <dgm:prSet presAssocID="{6CDAD5FB-FA9D-41E3-B26E-B615823768C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BAA8D19-804E-4DAB-B6CA-B3D75BC29835}" type="presOf" srcId="{6CDAD5FB-FA9D-41E3-B26E-B615823768CB}" destId="{C4BFAEFC-CB18-4AED-AA98-D91831E805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DAD5FB-FA9D-41E3-B26E-B615823768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FAEFC-CB18-4AED-AA98-D91831E805F2}" type="pres">
      <dgm:prSet presAssocID="{6CDAD5FB-FA9D-41E3-B26E-B615823768C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BAA8D19-804E-4DAB-B6CA-B3D75BC29835}" type="presOf" srcId="{6CDAD5FB-FA9D-41E3-B26E-B615823768CB}" destId="{C4BFAEFC-CB18-4AED-AA98-D91831E805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1AF7-D2EE-4AF3-A970-BD91380AA197}">
      <dsp:nvSpPr>
        <dsp:cNvPr id="0" name=""/>
        <dsp:cNvSpPr/>
      </dsp:nvSpPr>
      <dsp:spPr>
        <a:xfrm>
          <a:off x="0" y="273555"/>
          <a:ext cx="6692748" cy="7072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Hidden unneeded columns:</a:t>
          </a:r>
          <a:endParaRPr lang="en-US" sz="3100" kern="1200" dirty="0"/>
        </a:p>
      </dsp:txBody>
      <dsp:txXfrm>
        <a:off x="34526" y="308081"/>
        <a:ext cx="6623696" cy="638212"/>
      </dsp:txXfrm>
    </dsp:sp>
    <dsp:sp modelId="{D206E150-508B-4E4A-BE4B-50793C3FD4EC}">
      <dsp:nvSpPr>
        <dsp:cNvPr id="0" name=""/>
        <dsp:cNvSpPr/>
      </dsp:nvSpPr>
      <dsp:spPr>
        <a:xfrm>
          <a:off x="0" y="980820"/>
          <a:ext cx="6692748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Date, Location, Name, Time, Species, Investigator</a:t>
          </a:r>
          <a:endParaRPr lang="en-US" sz="2400" kern="1200" dirty="0"/>
        </a:p>
      </dsp:txBody>
      <dsp:txXfrm>
        <a:off x="0" y="980820"/>
        <a:ext cx="6692748" cy="513360"/>
      </dsp:txXfrm>
    </dsp:sp>
    <dsp:sp modelId="{D2D920D5-97E0-4037-8578-8A4824E824CF}">
      <dsp:nvSpPr>
        <dsp:cNvPr id="0" name=""/>
        <dsp:cNvSpPr/>
      </dsp:nvSpPr>
      <dsp:spPr>
        <a:xfrm>
          <a:off x="0" y="1494180"/>
          <a:ext cx="6692748" cy="707264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Year column: </a:t>
          </a:r>
          <a:endParaRPr lang="en-US" sz="3100" kern="1200"/>
        </a:p>
      </dsp:txBody>
      <dsp:txXfrm>
        <a:off x="34526" y="1528706"/>
        <a:ext cx="6623696" cy="638212"/>
      </dsp:txXfrm>
    </dsp:sp>
    <dsp:sp modelId="{78FDAC51-534D-4F60-8507-A2A7596ABBCC}">
      <dsp:nvSpPr>
        <dsp:cNvPr id="0" name=""/>
        <dsp:cNvSpPr/>
      </dsp:nvSpPr>
      <dsp:spPr>
        <a:xfrm>
          <a:off x="0" y="2201445"/>
          <a:ext cx="6692748" cy="68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Deleted rows where the years were earlier than 1917</a:t>
          </a:r>
          <a:endParaRPr lang="en-US" sz="2400" kern="1200"/>
        </a:p>
      </dsp:txBody>
      <dsp:txXfrm>
        <a:off x="0" y="2201445"/>
        <a:ext cx="6692748" cy="689827"/>
      </dsp:txXfrm>
    </dsp:sp>
    <dsp:sp modelId="{FB5520BA-DF2B-4D90-94EF-260DAD0B5D29}">
      <dsp:nvSpPr>
        <dsp:cNvPr id="0" name=""/>
        <dsp:cNvSpPr/>
      </dsp:nvSpPr>
      <dsp:spPr>
        <a:xfrm>
          <a:off x="0" y="2891273"/>
          <a:ext cx="6692748" cy="707264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Type column: </a:t>
          </a:r>
          <a:endParaRPr lang="en-US" sz="3100" kern="1200"/>
        </a:p>
      </dsp:txBody>
      <dsp:txXfrm>
        <a:off x="34526" y="2925799"/>
        <a:ext cx="6623696" cy="638212"/>
      </dsp:txXfrm>
    </dsp:sp>
    <dsp:sp modelId="{2B55100B-D710-4CE0-B2B2-2E93C1CB128E}">
      <dsp:nvSpPr>
        <dsp:cNvPr id="0" name=""/>
        <dsp:cNvSpPr/>
      </dsp:nvSpPr>
      <dsp:spPr>
        <a:xfrm>
          <a:off x="0" y="3598538"/>
          <a:ext cx="6692748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Deleted invalid values (e.g. boat, sea disaster)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Left only correct values (provoked/ unprovoked)</a:t>
          </a:r>
          <a:endParaRPr lang="en-US" sz="2400" kern="1200" dirty="0"/>
        </a:p>
      </dsp:txBody>
      <dsp:txXfrm>
        <a:off x="0" y="3598538"/>
        <a:ext cx="6692748" cy="753997"/>
      </dsp:txXfrm>
    </dsp:sp>
    <dsp:sp modelId="{78FDFD06-408A-4A77-A3EF-8182923E8AC2}">
      <dsp:nvSpPr>
        <dsp:cNvPr id="0" name=""/>
        <dsp:cNvSpPr/>
      </dsp:nvSpPr>
      <dsp:spPr>
        <a:xfrm>
          <a:off x="0" y="4352535"/>
          <a:ext cx="6692748" cy="707264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Country, Area, Injury, Activity columns: </a:t>
          </a:r>
          <a:endParaRPr lang="en-US" sz="3100" kern="1200"/>
        </a:p>
      </dsp:txBody>
      <dsp:txXfrm>
        <a:off x="34526" y="4387061"/>
        <a:ext cx="6623696" cy="638212"/>
      </dsp:txXfrm>
    </dsp:sp>
    <dsp:sp modelId="{C537FCBB-23D0-4608-B33C-CAF970C5422D}">
      <dsp:nvSpPr>
        <dsp:cNvPr id="0" name=""/>
        <dsp:cNvSpPr/>
      </dsp:nvSpPr>
      <dsp:spPr>
        <a:xfrm>
          <a:off x="0" y="5059800"/>
          <a:ext cx="6692748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no changes</a:t>
          </a:r>
          <a:endParaRPr lang="en-US" sz="2400" kern="1200"/>
        </a:p>
      </dsp:txBody>
      <dsp:txXfrm>
        <a:off x="0" y="5059800"/>
        <a:ext cx="6692748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C609B-4A9C-4246-87C4-F62541B4D573}">
      <dsp:nvSpPr>
        <dsp:cNvPr id="0" name=""/>
        <dsp:cNvSpPr/>
      </dsp:nvSpPr>
      <dsp:spPr>
        <a:xfrm>
          <a:off x="0" y="0"/>
          <a:ext cx="6692748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Gender column: </a:t>
          </a:r>
          <a:endParaRPr lang="en-US" sz="3500" kern="1200"/>
        </a:p>
      </dsp:txBody>
      <dsp:txXfrm>
        <a:off x="38981" y="38981"/>
        <a:ext cx="6614786" cy="720562"/>
      </dsp:txXfrm>
    </dsp:sp>
    <dsp:sp modelId="{477CE416-4192-4A3D-995E-8C3DF295BE03}">
      <dsp:nvSpPr>
        <dsp:cNvPr id="0" name=""/>
        <dsp:cNvSpPr/>
      </dsp:nvSpPr>
      <dsp:spPr>
        <a:xfrm>
          <a:off x="0" y="803491"/>
          <a:ext cx="6692748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Deleted invalid values (e.g. N, </a:t>
          </a:r>
          <a:r>
            <a:rPr lang="en-GB" sz="2700" kern="1200" dirty="0" err="1"/>
            <a:t>lli</a:t>
          </a:r>
          <a:r>
            <a:rPr lang="en-GB" sz="2700" kern="1200" dirty="0"/>
            <a:t>, dot)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Left correct values (F, M)</a:t>
          </a:r>
          <a:endParaRPr lang="en-US" sz="2700" kern="1200"/>
        </a:p>
      </dsp:txBody>
      <dsp:txXfrm>
        <a:off x="0" y="803491"/>
        <a:ext cx="6692748" cy="851287"/>
      </dsp:txXfrm>
    </dsp:sp>
    <dsp:sp modelId="{26A6C2E6-AB25-4979-944E-CC8CDBC2DFCC}">
      <dsp:nvSpPr>
        <dsp:cNvPr id="0" name=""/>
        <dsp:cNvSpPr/>
      </dsp:nvSpPr>
      <dsp:spPr>
        <a:xfrm>
          <a:off x="0" y="1654779"/>
          <a:ext cx="6692748" cy="798524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Age column: </a:t>
          </a:r>
          <a:endParaRPr lang="en-US" sz="3500" kern="1200"/>
        </a:p>
      </dsp:txBody>
      <dsp:txXfrm>
        <a:off x="38981" y="1693760"/>
        <a:ext cx="6614786" cy="720562"/>
      </dsp:txXfrm>
    </dsp:sp>
    <dsp:sp modelId="{547524A3-2A20-4BAE-B15C-393ACDEA12B5}">
      <dsp:nvSpPr>
        <dsp:cNvPr id="0" name=""/>
        <dsp:cNvSpPr/>
      </dsp:nvSpPr>
      <dsp:spPr>
        <a:xfrm>
          <a:off x="0" y="2453304"/>
          <a:ext cx="6692748" cy="191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Deleted non-numerical and difficult to use values, e.g.: 20s, teens, 11&amp;12, young, elderly, mid-30s.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Deleted invalid values, e.g. F, M.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Left correct values (2,56)</a:t>
          </a:r>
          <a:endParaRPr lang="en-US" sz="2700" kern="1200"/>
        </a:p>
      </dsp:txBody>
      <dsp:txXfrm>
        <a:off x="0" y="2453304"/>
        <a:ext cx="6692748" cy="1919925"/>
      </dsp:txXfrm>
    </dsp:sp>
    <dsp:sp modelId="{D65A67BB-537C-4019-A10D-037B08F3845A}">
      <dsp:nvSpPr>
        <dsp:cNvPr id="0" name=""/>
        <dsp:cNvSpPr/>
      </dsp:nvSpPr>
      <dsp:spPr>
        <a:xfrm>
          <a:off x="0" y="4373229"/>
          <a:ext cx="6692748" cy="798524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Fatal/ non-fatal column: </a:t>
          </a:r>
          <a:endParaRPr lang="en-US" sz="3500" kern="1200"/>
        </a:p>
      </dsp:txBody>
      <dsp:txXfrm>
        <a:off x="38981" y="4412210"/>
        <a:ext cx="6614786" cy="720562"/>
      </dsp:txXfrm>
    </dsp:sp>
    <dsp:sp modelId="{D773F1DC-874F-45DE-ACCF-23C8D5B2C232}">
      <dsp:nvSpPr>
        <dsp:cNvPr id="0" name=""/>
        <dsp:cNvSpPr/>
      </dsp:nvSpPr>
      <dsp:spPr>
        <a:xfrm>
          <a:off x="0" y="5171754"/>
          <a:ext cx="6692748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Deleted invalid values (2017, Unknown, F)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Left correct values (Y, N)</a:t>
          </a:r>
          <a:endParaRPr lang="en-US" sz="2700" kern="1200"/>
        </a:p>
      </dsp:txBody>
      <dsp:txXfrm>
        <a:off x="0" y="5171754"/>
        <a:ext cx="6692748" cy="851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7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0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29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61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7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57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7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4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ED79-416B-41A9-A5AD-A776E0AFBFF6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0064-6A35-40B6-B9D2-F4A1B80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70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ysarahmadbhat/shark-attac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1B1-62C0-3E98-4D6B-269BB875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859087"/>
          </a:xfrm>
        </p:spPr>
        <p:txBody>
          <a:bodyPr/>
          <a:lstStyle/>
          <a:p>
            <a:pPr algn="ctr"/>
            <a:r>
              <a:rPr lang="en-GB" dirty="0"/>
              <a:t>Shark attacks </a:t>
            </a:r>
            <a:br>
              <a:rPr lang="en-GB" dirty="0"/>
            </a:br>
            <a:r>
              <a:rPr lang="en-GB" dirty="0"/>
              <a:t>over the past 100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A6FD-838E-5F6D-7A18-7960E174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876424" y="5257800"/>
            <a:ext cx="8791575" cy="1143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948A-4917-329E-5C9E-88E89F9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3045-2350-426B-317F-4E3D9E0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Source: Kaggle</a:t>
            </a:r>
          </a:p>
          <a:p>
            <a:r>
              <a:rPr lang="en-GB" sz="3200" dirty="0">
                <a:hlinkClick r:id="rId2"/>
              </a:rPr>
              <a:t>https://www.kaggle.com/datasets/mysarahmadbhat/shark-attacks</a:t>
            </a:r>
            <a:endParaRPr lang="en-GB" sz="3200" dirty="0"/>
          </a:p>
          <a:p>
            <a:r>
              <a:rPr lang="en-GB" sz="3200" dirty="0"/>
              <a:t>6000 rows</a:t>
            </a:r>
          </a:p>
        </p:txBody>
      </p:sp>
    </p:spTree>
    <p:extLst>
      <p:ext uri="{BB962C8B-B14F-4D97-AF65-F5344CB8AC3E}">
        <p14:creationId xmlns:p14="http://schemas.microsoft.com/office/powerpoint/2010/main" val="89621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90FE9-9880-8AED-AF88-1D43CC4E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6A855E-C72B-492F-C8D6-912036157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56832"/>
              </p:ext>
            </p:extLst>
          </p:nvPr>
        </p:nvGraphicFramePr>
        <p:xfrm>
          <a:off x="4662189" y="625204"/>
          <a:ext cx="6692748" cy="584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92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4E37-DDCE-8F7D-ED2F-377A6D81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34E3D-3875-F96E-633A-D88F663D7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85410"/>
              </p:ext>
            </p:extLst>
          </p:nvPr>
        </p:nvGraphicFramePr>
        <p:xfrm>
          <a:off x="4662189" y="515665"/>
          <a:ext cx="6692748" cy="602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05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4B0F363B-B427-02D6-06A8-BACB272FA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42" y="1076960"/>
            <a:ext cx="11152254" cy="4968240"/>
          </a:xfrm>
        </p:spPr>
      </p:pic>
    </p:spTree>
    <p:extLst>
      <p:ext uri="{BB962C8B-B14F-4D97-AF65-F5344CB8AC3E}">
        <p14:creationId xmlns:p14="http://schemas.microsoft.com/office/powerpoint/2010/main" val="18827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4E37-DDCE-8F7D-ED2F-377A6D81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34E3D-3875-F96E-633A-D88F663D7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595569"/>
              </p:ext>
            </p:extLst>
          </p:nvPr>
        </p:nvGraphicFramePr>
        <p:xfrm>
          <a:off x="4662189" y="515665"/>
          <a:ext cx="6692748" cy="602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7CCA42-C297-D9AD-36E0-8FF65337830C}"/>
              </a:ext>
            </a:extLst>
          </p:cNvPr>
          <p:cNvSpPr txBox="1"/>
          <p:nvPr/>
        </p:nvSpPr>
        <p:spPr>
          <a:xfrm>
            <a:off x="5226398" y="708548"/>
            <a:ext cx="58007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Is there any trend in shark attacks over the past 100 years?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Which countries report the most shark attacks?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Who was attacked more often by sharks - men or women?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Is there any difference in the number of provoked and unprovoked attacks?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What is the ratio of fatal and non-fatal outcomes?</a:t>
            </a:r>
          </a:p>
        </p:txBody>
      </p:sp>
    </p:spTree>
    <p:extLst>
      <p:ext uri="{BB962C8B-B14F-4D97-AF65-F5344CB8AC3E}">
        <p14:creationId xmlns:p14="http://schemas.microsoft.com/office/powerpoint/2010/main" val="256288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4E37-DDCE-8F7D-ED2F-377A6D81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34E3D-3875-F96E-633A-D88F663D7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2189" y="515665"/>
          <a:ext cx="6692748" cy="602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7CCA42-C297-D9AD-36E0-8FF65337830C}"/>
              </a:ext>
            </a:extLst>
          </p:cNvPr>
          <p:cNvSpPr txBox="1"/>
          <p:nvPr/>
        </p:nvSpPr>
        <p:spPr>
          <a:xfrm>
            <a:off x="5226398" y="708548"/>
            <a:ext cx="580072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spike in attacks in the beginning of 1960s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Gradual growth since 1980 till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Top 3 countries: USA, Australia, South Africa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Men attacked more often: 4049 against 551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92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4E37-DDCE-8F7D-ED2F-377A6D81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34E3D-3875-F96E-633A-D88F663D7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2189" y="515665"/>
          <a:ext cx="6692748" cy="602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7CCA42-C297-D9AD-36E0-8FF65337830C}"/>
              </a:ext>
            </a:extLst>
          </p:cNvPr>
          <p:cNvSpPr txBox="1"/>
          <p:nvPr/>
        </p:nvSpPr>
        <p:spPr>
          <a:xfrm>
            <a:off x="5226398" y="708548"/>
            <a:ext cx="5800725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majority of attacks were unprovoked: 3763 against 509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Almost 4 times less fatal attacks than non-fatal: 1065 against 3984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Percentage of fatal attacks: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USA – 9%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South Africa - 20%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Australia – 22%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0671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323</TotalTime>
  <Words>317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Shark attacks  over the past 100 years</vt:lpstr>
      <vt:lpstr>Data</vt:lpstr>
      <vt:lpstr>Process</vt:lpstr>
      <vt:lpstr>Process</vt:lpstr>
      <vt:lpstr>PowerPoint Presentation</vt:lpstr>
      <vt:lpstr>Questions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 over 100 years</dc:title>
  <dc:creator>Irina Leonova-Eliseeva</dc:creator>
  <cp:lastModifiedBy>Irina Leonova-Eliseeva</cp:lastModifiedBy>
  <cp:revision>10</cp:revision>
  <dcterms:created xsi:type="dcterms:W3CDTF">2022-06-05T18:33:55Z</dcterms:created>
  <dcterms:modified xsi:type="dcterms:W3CDTF">2022-06-05T23:57:44Z</dcterms:modified>
</cp:coreProperties>
</file>