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88021c6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88021c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76cda1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76cda1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76cda19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76cda19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&amp; Customized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Piano Fingering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Irina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Piano Fingering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Written number guide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Numbers 1-5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Dynamics, articulation</a:t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6754" l="0" r="3446" t="6867"/>
          <a:stretch/>
        </p:blipFill>
        <p:spPr>
          <a:xfrm>
            <a:off x="5113850" y="3002325"/>
            <a:ext cx="2473825" cy="10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850" y="1017725"/>
            <a:ext cx="2473825" cy="15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641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“one size fits all”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Differing hand spans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Lack of efficiency</a:t>
            </a:r>
            <a:endParaRPr sz="24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924" y="550425"/>
            <a:ext cx="2086150" cy="280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475" y="552363"/>
            <a:ext cx="2086150" cy="28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659" y="1384300"/>
            <a:ext cx="2196016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Proposal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Create an algorithm that outputs piano fingering tailored to a given hand size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