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65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inaMakarushko/Bank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Банковская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Козлова Виталия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 удаление клиента.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 удаления клиента</a:t>
            </a:r>
          </a:p>
          <a:p>
            <a:r>
              <a:rPr lang="ru-RU" dirty="0"/>
              <a:t>- ввести </a:t>
            </a:r>
            <a:r>
              <a:rPr lang="en-US" dirty="0"/>
              <a:t>id </a:t>
            </a:r>
            <a:r>
              <a:rPr lang="ru-RU" dirty="0"/>
              <a:t>клиента </a:t>
            </a:r>
          </a:p>
          <a:p>
            <a:pPr marL="0" indent="0">
              <a:buNone/>
            </a:pPr>
            <a:r>
              <a:rPr lang="ru-RU" dirty="0"/>
              <a:t>В случае корректного </a:t>
            </a:r>
            <a:r>
              <a:rPr lang="en-US" dirty="0"/>
              <a:t>id </a:t>
            </a:r>
            <a:r>
              <a:rPr lang="ru-RU" dirty="0"/>
              <a:t>клиента операция будет осуществлена. Иначе система выдаст сообщение об ошибке</a:t>
            </a:r>
            <a:r>
              <a:rPr lang="ru-RU" dirty="0" smtClean="0"/>
              <a:t>. Так как удаление осуществляется из двух таблиц используется механизм транзакции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07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Козлова Виталия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вывод списка всех удалённых клиентов.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операцию, позволяющую просмотреть список удалённых клиентов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54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Барашко</a:t>
            </a:r>
            <a:r>
              <a:rPr lang="ru-RU" dirty="0" smtClean="0"/>
              <a:t> Мария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создание клиента.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 создания клиента</a:t>
            </a:r>
          </a:p>
          <a:p>
            <a:r>
              <a:rPr lang="ru-RU" dirty="0"/>
              <a:t>- ввести имя клиента</a:t>
            </a:r>
          </a:p>
          <a:p>
            <a:r>
              <a:rPr lang="ru-RU" dirty="0"/>
              <a:t>- ввести фамилию клиента</a:t>
            </a:r>
          </a:p>
          <a:p>
            <a:pPr marL="0" indent="0">
              <a:buNone/>
            </a:pPr>
            <a:r>
              <a:rPr lang="ru-RU" dirty="0"/>
              <a:t>В случае корректного ввода информации о клиенте, операция будет осуществлена. Иначе система выдаст сообщение об </a:t>
            </a:r>
            <a:r>
              <a:rPr lang="ru-RU" dirty="0" smtClean="0"/>
              <a:t>ошибке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49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Барашко</a:t>
            </a:r>
            <a:r>
              <a:rPr lang="ru-RU" dirty="0" smtClean="0"/>
              <a:t> Мария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вывод списка всех клиентов.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операцию, позволяющую просмотреть список всех клиентов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29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 каждого студента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Ирина </a:t>
            </a:r>
            <a:r>
              <a:rPr lang="ru-RU" b="1" dirty="0" err="1"/>
              <a:t>Макарушко</a:t>
            </a:r>
            <a:r>
              <a:rPr lang="ru-RU" b="1" dirty="0"/>
              <a:t>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 err="1"/>
              <a:t>репозитория</a:t>
            </a:r>
            <a:r>
              <a:rPr lang="ru-RU" dirty="0"/>
              <a:t> для хранения проекта на </a:t>
            </a:r>
            <a:r>
              <a:rPr lang="en-US" dirty="0" err="1"/>
              <a:t>github</a:t>
            </a:r>
            <a:r>
              <a:rPr lang="ru-RU" dirty="0"/>
              <a:t>.</a:t>
            </a:r>
            <a:r>
              <a:rPr lang="en-US" dirty="0"/>
              <a:t>com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/>
              <a:t>Павлова Маргарита: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en-US" dirty="0" err="1"/>
              <a:t>targetprocess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 для распределения задач между студентами</a:t>
            </a:r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67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каждого студента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Козлова Виталия: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добавление </a:t>
            </a:r>
            <a:r>
              <a:rPr lang="ru-RU" dirty="0"/>
              <a:t>таблицы в базу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 err="1"/>
              <a:t>Барашко</a:t>
            </a:r>
            <a:r>
              <a:rPr lang="ru-RU" b="1" dirty="0"/>
              <a:t> Мария: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58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Павлова Маргарита</a:t>
            </a:r>
          </a:p>
          <a:p>
            <a:pPr lvl="0"/>
            <a:r>
              <a:rPr lang="ru-RU" dirty="0" err="1"/>
              <a:t>Макарушко</a:t>
            </a:r>
            <a:r>
              <a:rPr lang="ru-RU" dirty="0"/>
              <a:t> Ирина</a:t>
            </a:r>
          </a:p>
          <a:p>
            <a:pPr lvl="0"/>
            <a:r>
              <a:rPr lang="ru-RU" dirty="0" err="1"/>
              <a:t>Барашко</a:t>
            </a:r>
            <a:r>
              <a:rPr lang="ru-RU" dirty="0"/>
              <a:t> Мария</a:t>
            </a:r>
          </a:p>
          <a:p>
            <a:pPr lvl="0"/>
            <a:r>
              <a:rPr lang="ru-RU" dirty="0"/>
              <a:t>Козлова Виталия</a:t>
            </a:r>
          </a:p>
          <a:p>
            <a:pPr lvl="0"/>
            <a:r>
              <a:rPr lang="ru-RU" dirty="0"/>
              <a:t>Мамай Виктор</a:t>
            </a:r>
          </a:p>
          <a:p>
            <a:pPr lvl="0"/>
            <a:r>
              <a:rPr lang="ru-RU" dirty="0"/>
              <a:t>Бондаренко Игорь</a:t>
            </a:r>
          </a:p>
          <a:p>
            <a:pPr lvl="0"/>
            <a:r>
              <a:rPr lang="ru-RU" dirty="0" err="1"/>
              <a:t>Бирук</a:t>
            </a:r>
            <a:r>
              <a:rPr lang="ru-RU" dirty="0"/>
              <a:t> Андрей</a:t>
            </a:r>
          </a:p>
          <a:p>
            <a:pPr lvl="0"/>
            <a:r>
              <a:rPr lang="ru-RU" dirty="0" err="1"/>
              <a:t>Цилько</a:t>
            </a:r>
            <a:r>
              <a:rPr lang="ru-RU" dirty="0"/>
              <a:t> </a:t>
            </a:r>
            <a:r>
              <a:rPr lang="ru-RU" dirty="0" smtClean="0"/>
              <a:t>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4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https</a:t>
            </a:r>
            <a:r>
              <a:rPr lang="ru-RU" u="sng" dirty="0">
                <a:solidFill>
                  <a:schemeClr val="tx2">
                    <a:lumMod val="50000"/>
                  </a:schemeClr>
                </a:solidFill>
                <a:hlinkClick r:id="rId2"/>
              </a:rPr>
              <a:t>://github.com/IrinaMakarushko/BankSystem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u="sng" dirty="0"/>
              <a:t>https://pavlovamargarita.tpondemand.com/RestUI/Board.aspx?acid=5A68575EE7C5304C39A090CDFE425EBE#page=board/5534399739539808294&amp;appConfig=eyJhY2lkIjoiNUE2ODU3NUVFN0M1MzA0QzM5QTA5MENERkU0MjVFQkUifQ==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6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Разработать </a:t>
            </a:r>
            <a:r>
              <a:rPr lang="ru-RU" sz="3200" dirty="0"/>
              <a:t>консольное приложение банковской системы для </a:t>
            </a:r>
            <a:r>
              <a:rPr lang="ru-RU" sz="3200" dirty="0" err="1"/>
              <a:t>операционистов</a:t>
            </a:r>
            <a:r>
              <a:rPr lang="ru-RU" sz="3200" dirty="0"/>
              <a:t> и администраторов.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92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1" y="0"/>
            <a:ext cx="8280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и запуск приложения из </a:t>
            </a:r>
            <a:r>
              <a:rPr lang="en-US" dirty="0" smtClean="0"/>
              <a:t>bat-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call "C:\Program Files (x86)\Microsoft </a:t>
            </a:r>
            <a:r>
              <a:rPr lang="en-US" dirty="0" smtClean="0"/>
              <a:t>Visual Studio </a:t>
            </a:r>
            <a:r>
              <a:rPr lang="en-US" dirty="0"/>
              <a:t>12.0\VC\vcvarsall.bat"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MSBuild</a:t>
            </a:r>
            <a:r>
              <a:rPr lang="en-US" dirty="0"/>
              <a:t> D:\BankSystem\BankSystem.sln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Pause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9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ru-RU" sz="5400" b="1" dirty="0" smtClean="0"/>
          </a:p>
          <a:p>
            <a:pPr marL="0" lvl="0" indent="0" algn="ctr">
              <a:buNone/>
            </a:pPr>
            <a:r>
              <a:rPr lang="en-US" sz="5400" b="1" dirty="0" smtClean="0"/>
              <a:t>User </a:t>
            </a:r>
            <a:r>
              <a:rPr lang="en-US" sz="5400" b="1" dirty="0"/>
              <a:t>Story</a:t>
            </a:r>
            <a:endParaRPr lang="ru-RU" sz="5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11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Ирина </a:t>
            </a:r>
            <a:r>
              <a:rPr lang="ru-RU" dirty="0" err="1" smtClean="0"/>
              <a:t>Макарушко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 аутентификация и авторизация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 smtClean="0"/>
              <a:t>пользователь </a:t>
            </a:r>
            <a:r>
              <a:rPr lang="ru-RU" dirty="0"/>
              <a:t>вводит логин и пароль</a:t>
            </a:r>
          </a:p>
          <a:p>
            <a:r>
              <a:rPr lang="ru-RU" dirty="0" smtClean="0"/>
              <a:t>производится  </a:t>
            </a:r>
            <a:r>
              <a:rPr lang="ru-RU" dirty="0"/>
              <a:t>аутентификация </a:t>
            </a:r>
          </a:p>
          <a:p>
            <a:r>
              <a:rPr lang="ru-RU" dirty="0" smtClean="0"/>
              <a:t>если </a:t>
            </a:r>
            <a:r>
              <a:rPr lang="ru-RU" dirty="0"/>
              <a:t>аутентификация прошла успешно, то проводится авторизация (определение роли пользователя),  в соответствии с ролью предоставляются права  на выполнение определённых действий.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02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Павлова Маргарита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пополнение счета клиента оператором, снятие денег со счета клиента оператором.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Команды</a:t>
            </a:r>
            <a:r>
              <a:rPr lang="ru-RU" dirty="0"/>
              <a:t>:</a:t>
            </a:r>
          </a:p>
          <a:p>
            <a:r>
              <a:rPr lang="ru-RU" dirty="0" smtClean="0"/>
              <a:t>войти </a:t>
            </a:r>
            <a:r>
              <a:rPr lang="ru-RU" dirty="0"/>
              <a:t>под ролью оператора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</a:t>
            </a:r>
            <a:r>
              <a:rPr lang="ru-RU" dirty="0"/>
              <a:t> клиента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 </a:t>
            </a:r>
            <a:r>
              <a:rPr lang="ru-RU" dirty="0"/>
              <a:t>счета</a:t>
            </a:r>
          </a:p>
          <a:p>
            <a:r>
              <a:rPr lang="ru-RU" dirty="0" smtClean="0"/>
              <a:t>выбрать </a:t>
            </a:r>
            <a:r>
              <a:rPr lang="ru-RU" dirty="0"/>
              <a:t>желаемую операцию: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dirty="0"/>
              <a:t>1. </a:t>
            </a:r>
            <a:r>
              <a:rPr lang="en-US" dirty="0"/>
              <a:t>add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2. </a:t>
            </a:r>
            <a:r>
              <a:rPr lang="en-US" dirty="0"/>
              <a:t>withdraw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3. </a:t>
            </a:r>
            <a:r>
              <a:rPr lang="en-US" dirty="0"/>
              <a:t>exit</a:t>
            </a:r>
            <a:endParaRPr lang="ru-RU" dirty="0"/>
          </a:p>
          <a:p>
            <a:r>
              <a:rPr lang="ru-RU" dirty="0" smtClean="0"/>
              <a:t>при </a:t>
            </a:r>
            <a:r>
              <a:rPr lang="ru-RU" dirty="0"/>
              <a:t>выборе операции, связанной с денежными средствами, ввести сумму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64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182</Words>
  <Application>Microsoft Office PowerPoint</Application>
  <PresentationFormat>Экран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Century Schoolbook</vt:lpstr>
      <vt:lpstr>Wingdings</vt:lpstr>
      <vt:lpstr>Wingdings 2</vt:lpstr>
      <vt:lpstr>Эркер</vt:lpstr>
      <vt:lpstr>Банковская система</vt:lpstr>
      <vt:lpstr>Участники</vt:lpstr>
      <vt:lpstr>Ссылки:</vt:lpstr>
      <vt:lpstr>Архитектура и постановка задачи</vt:lpstr>
      <vt:lpstr>Презентация PowerPoint</vt:lpstr>
      <vt:lpstr>Сборка и запуск приложения из bat-файла</vt:lpstr>
      <vt:lpstr>Презентация PowerPoint</vt:lpstr>
      <vt:lpstr>Ирина Макарушко</vt:lpstr>
      <vt:lpstr>Павлова Маргарита</vt:lpstr>
      <vt:lpstr>Козлова Виталия</vt:lpstr>
      <vt:lpstr>Козлова Виталия</vt:lpstr>
      <vt:lpstr>Барашко Мария</vt:lpstr>
      <vt:lpstr>Барашко Мария</vt:lpstr>
      <vt:lpstr>Вклад каждого студента</vt:lpstr>
      <vt:lpstr>Вклад каждого студента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Банковская система</dc:title>
  <dc:creator>Margarita</dc:creator>
  <cp:lastModifiedBy>Oleg</cp:lastModifiedBy>
  <cp:revision>9</cp:revision>
  <dcterms:created xsi:type="dcterms:W3CDTF">2014-12-09T10:41:16Z</dcterms:created>
  <dcterms:modified xsi:type="dcterms:W3CDTF">2014-12-09T15:11:16Z</dcterms:modified>
</cp:coreProperties>
</file>