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65" r:id="rId15"/>
    <p:sldId id="273" r:id="rId16"/>
    <p:sldId id="266" r:id="rId17"/>
    <p:sldId id="267" r:id="rId18"/>
    <p:sldId id="268" r:id="rId19"/>
    <p:sldId id="278" r:id="rId20"/>
    <p:sldId id="279" r:id="rId21"/>
    <p:sldId id="280" r:id="rId22"/>
    <p:sldId id="281" r:id="rId23"/>
    <p:sldId id="28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95E4BD-7038-42D0-B34B-216E9C7F8F75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naMakarushko/Bank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удаление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удаления клиента</a:t>
            </a:r>
          </a:p>
          <a:p>
            <a:r>
              <a:rPr lang="ru-RU" dirty="0"/>
              <a:t>- ввести </a:t>
            </a:r>
            <a:r>
              <a:rPr lang="en-US" dirty="0"/>
              <a:t>id </a:t>
            </a:r>
            <a:r>
              <a:rPr lang="ru-RU" dirty="0"/>
              <a:t>клиента </a:t>
            </a:r>
          </a:p>
          <a:p>
            <a:pPr marL="0" indent="0">
              <a:buNone/>
            </a:pPr>
            <a:r>
              <a:rPr lang="ru-RU" dirty="0"/>
              <a:t>В случае корректного </a:t>
            </a:r>
            <a:r>
              <a:rPr lang="en-US" dirty="0"/>
              <a:t>id </a:t>
            </a:r>
            <a:r>
              <a:rPr lang="ru-RU" dirty="0"/>
              <a:t>клиента операция будет осуществлена. Иначе система выдаст сообщение об ошибке</a:t>
            </a:r>
            <a:r>
              <a:rPr lang="ru-RU" dirty="0" smtClean="0"/>
              <a:t>. Так как удаление осуществляется из двух таблиц используется механизм транзакции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удалённых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удалённых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создание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создания клиента</a:t>
            </a:r>
          </a:p>
          <a:p>
            <a:r>
              <a:rPr lang="ru-RU" dirty="0"/>
              <a:t>- ввести имя клиента</a:t>
            </a:r>
          </a:p>
          <a:p>
            <a:r>
              <a:rPr lang="ru-RU" dirty="0"/>
              <a:t>- ввести фамилию клиента</a:t>
            </a:r>
          </a:p>
          <a:p>
            <a:pPr marL="0" indent="0">
              <a:buNone/>
            </a:pPr>
            <a:r>
              <a:rPr lang="ru-RU" dirty="0"/>
              <a:t>В случае корректного ввода информации о клиенте, операция будет осуществлена. Иначе система выдаст сообщение об </a:t>
            </a:r>
            <a:r>
              <a:rPr lang="ru-RU" dirty="0" smtClean="0"/>
              <a:t>ошибке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всех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каждого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Ирина </a:t>
            </a:r>
            <a:r>
              <a:rPr lang="ru-RU" b="1" dirty="0" err="1"/>
              <a:t>Макарушко</a:t>
            </a:r>
            <a:r>
              <a:rPr lang="ru-RU" b="1" dirty="0"/>
              <a:t>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 err="1"/>
              <a:t>репозитория</a:t>
            </a:r>
            <a:r>
              <a:rPr lang="ru-RU" dirty="0"/>
              <a:t> для хранения проекта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/>
              <a:t>Павлова Маргарита: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en-US" dirty="0" err="1"/>
              <a:t>targetprocess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для распределения задач между студентами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каждого студента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Козлова Виталия: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добавление </a:t>
            </a:r>
            <a:r>
              <a:rPr lang="ru-RU" dirty="0"/>
              <a:t>таблицы в базу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 err="1"/>
              <a:t>Барашко</a:t>
            </a:r>
            <a:r>
              <a:rPr lang="ru-RU" b="1" dirty="0"/>
              <a:t> Мария: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chemeClr val="tx1"/>
                </a:solidFill>
              </a:rPr>
              <a:t>Программный код</a:t>
            </a:r>
            <a:br>
              <a:rPr lang="ru-RU" sz="5400" b="1" dirty="0">
                <a:solidFill>
                  <a:schemeClr val="tx1"/>
                </a:solidFill>
              </a:rPr>
            </a:br>
            <a:endParaRPr lang="ru-RU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4096"/>
          </a:xfrm>
        </p:spPr>
        <p:txBody>
          <a:bodyPr>
            <a:normAutofit/>
          </a:bodyPr>
          <a:lstStyle/>
          <a:p>
            <a:pPr algn="ctr"/>
            <a:r>
              <a:rPr lang="ru-RU" sz="2700" dirty="0" smtClean="0"/>
              <a:t>Ирина </a:t>
            </a:r>
            <a:r>
              <a:rPr lang="ru-RU" sz="2700" dirty="0" err="1" smtClean="0"/>
              <a:t>Макарушко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b="1" u="sng" dirty="0" smtClean="0">
                <a:solidFill>
                  <a:schemeClr val="tx1"/>
                </a:solidFill>
              </a:rPr>
              <a:t>аутентификация и авторизация</a:t>
            </a:r>
            <a:endParaRPr lang="ru-RU" sz="22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5652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authentication(){</a:t>
            </a:r>
          </a:p>
          <a:p>
            <a:pPr marL="0" indent="0">
              <a:buNone/>
            </a:pPr>
            <a:r>
              <a:rPr lang="en-US" dirty="0"/>
              <a:t>	connection();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zErrMsg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char* data = "Callback function called\n";</a:t>
            </a:r>
          </a:p>
          <a:p>
            <a:pPr marL="0" indent="0">
              <a:buNone/>
            </a:pPr>
            <a:r>
              <a:rPr lang="en-US" dirty="0"/>
              <a:t>	char login[20];</a:t>
            </a:r>
          </a:p>
          <a:p>
            <a:pPr marL="0" indent="0">
              <a:buNone/>
            </a:pPr>
            <a:r>
              <a:rPr lang="en-US" dirty="0"/>
              <a:t>	char password[20];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login: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login);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password: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password);</a:t>
            </a:r>
          </a:p>
          <a:p>
            <a:pPr marL="0" indent="0">
              <a:buNone/>
            </a:pPr>
            <a:r>
              <a:rPr lang="en-US" dirty="0"/>
              <a:t>	char buffer 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buffer,"select</a:t>
            </a:r>
            <a:r>
              <a:rPr lang="en-US" dirty="0"/>
              <a:t> role from </a:t>
            </a:r>
            <a:r>
              <a:rPr lang="en-US" dirty="0" err="1"/>
              <a:t>bank_personal</a:t>
            </a:r>
            <a:r>
              <a:rPr lang="en-US" dirty="0"/>
              <a:t> where login='%s' and password='%</a:t>
            </a:r>
            <a:r>
              <a:rPr lang="en-US" dirty="0" err="1"/>
              <a:t>s'",login</a:t>
            </a:r>
            <a:r>
              <a:rPr lang="en-US" dirty="0"/>
              <a:t>, password);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conn,buffer,authorization</a:t>
            </a:r>
            <a:r>
              <a:rPr lang="en-US" dirty="0"/>
              <a:t>, (void*)data, &amp;</a:t>
            </a:r>
            <a:r>
              <a:rPr lang="en-US" dirty="0" err="1"/>
              <a:t>zErrMsg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("Error");</a:t>
            </a:r>
          </a:p>
          <a:p>
            <a:pPr marL="0" indent="0">
              <a:buNone/>
            </a:pPr>
            <a:r>
              <a:rPr lang="en-US" dirty="0"/>
              <a:t>		return 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sqlite3_close(conn);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chooseOperations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6025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/>
              <a:t>void </a:t>
            </a:r>
            <a:r>
              <a:rPr lang="en-US" sz="2500" dirty="0" err="1"/>
              <a:t>chooseOperations</a:t>
            </a:r>
            <a:r>
              <a:rPr lang="en-US" sz="2500" dirty="0"/>
              <a:t>(){</a:t>
            </a:r>
          </a:p>
          <a:p>
            <a:pPr marL="0" indent="0">
              <a:buNone/>
            </a:pPr>
            <a:r>
              <a:rPr lang="en-US" sz="2500" dirty="0"/>
              <a:t>	switch(</a:t>
            </a:r>
            <a:r>
              <a:rPr lang="en-US" sz="2500" dirty="0" err="1"/>
              <a:t>roleIdentified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case(ADMIN):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admin.\n");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adminActions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case(OPERATOR):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operator.\n");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operatorActions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case(UNKNOWN):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</a:t>
            </a:r>
            <a:r>
              <a:rPr lang="en-US" sz="2500" dirty="0" err="1"/>
              <a:t>ERROR!You</a:t>
            </a:r>
            <a:r>
              <a:rPr lang="en-US" sz="2500" dirty="0"/>
              <a:t> are not </a:t>
            </a:r>
            <a:r>
              <a:rPr lang="en-US" sz="2500" dirty="0" err="1"/>
              <a:t>registred</a:t>
            </a:r>
            <a:r>
              <a:rPr lang="en-US" sz="2500" dirty="0"/>
              <a:t> in system!\n");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}</a:t>
            </a:r>
          </a:p>
          <a:p>
            <a:pPr marL="0" indent="0">
              <a:buNone/>
            </a:pPr>
            <a:r>
              <a:rPr lang="en-US" sz="2500" dirty="0" smtClean="0"/>
              <a:t>}</a:t>
            </a:r>
            <a:endParaRPr lang="ru-RU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static </a:t>
            </a:r>
            <a:r>
              <a:rPr lang="en-US" sz="2500" dirty="0" err="1"/>
              <a:t>int</a:t>
            </a:r>
            <a:r>
              <a:rPr lang="en-US" sz="2500" dirty="0"/>
              <a:t> authorization(void *data, 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argc</a:t>
            </a:r>
            <a:r>
              <a:rPr lang="en-US" sz="2500" dirty="0"/>
              <a:t>, char **</a:t>
            </a:r>
            <a:r>
              <a:rPr lang="en-US" sz="2500" dirty="0" err="1"/>
              <a:t>argv</a:t>
            </a:r>
            <a:r>
              <a:rPr lang="en-US" sz="2500" dirty="0"/>
              <a:t>, char **</a:t>
            </a:r>
            <a:r>
              <a:rPr lang="en-US" sz="2500" dirty="0" err="1"/>
              <a:t>azColName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string role=</a:t>
            </a:r>
            <a:r>
              <a:rPr lang="en-US" sz="2500" dirty="0" err="1"/>
              <a:t>argv</a:t>
            </a:r>
            <a:r>
              <a:rPr lang="en-US" sz="2500" dirty="0"/>
              <a:t>[0];</a:t>
            </a:r>
          </a:p>
          <a:p>
            <a:pPr marL="0" indent="0">
              <a:buNone/>
            </a:pPr>
            <a:r>
              <a:rPr lang="en-US" sz="2500" dirty="0"/>
              <a:t>	if(role=="admin")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=ADMIN;</a:t>
            </a:r>
          </a:p>
          <a:p>
            <a:pPr marL="0" indent="0">
              <a:buNone/>
            </a:pPr>
            <a:r>
              <a:rPr lang="en-US" sz="2500" dirty="0"/>
              <a:t>	if(role=="operator")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=OPERATOR;</a:t>
            </a:r>
          </a:p>
          <a:p>
            <a:pPr marL="0" indent="0">
              <a:buNone/>
            </a:pPr>
            <a:r>
              <a:rPr lang="en-US" sz="2500" dirty="0"/>
              <a:t>	return 0;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6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Маргарита Павлова</a:t>
            </a:r>
            <a:br>
              <a:rPr lang="ru-RU" sz="3600" dirty="0" smtClean="0"/>
            </a:br>
            <a:r>
              <a:rPr lang="ru-RU" sz="3200" b="1" u="sng" dirty="0" smtClean="0">
                <a:solidFill>
                  <a:schemeClr val="tx1"/>
                </a:solidFill>
              </a:rPr>
              <a:t>Действия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операциониста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&amp; balance1, </a:t>
            </a:r>
            <a:r>
              <a:rPr lang="en-US" dirty="0" err="1"/>
              <a:t>int</a:t>
            </a:r>
            <a:r>
              <a:rPr lang="en-US" dirty="0"/>
              <a:t> totalTransaction1, </a:t>
            </a:r>
            <a:r>
              <a:rPr lang="en-US" dirty="0" err="1"/>
              <a:t>int</a:t>
            </a:r>
            <a:r>
              <a:rPr lang="en-US" dirty="0"/>
              <a:t> currentBalance1, </a:t>
            </a:r>
            <a:r>
              <a:rPr lang="en-US" dirty="0" err="1"/>
              <a:t>int</a:t>
            </a:r>
            <a:r>
              <a:rPr lang="en-US" dirty="0"/>
              <a:t> &amp; currentTransaction1,int monthlyQuota1 ){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fee = 0;</a:t>
            </a:r>
          </a:p>
          <a:p>
            <a:pPr marL="0" indent="0">
              <a:buNone/>
            </a:pPr>
            <a:r>
              <a:rPr lang="en-US" dirty="0"/>
              <a:t>	if (totalTransaction1 &lt; currentTransaction1){</a:t>
            </a:r>
          </a:p>
          <a:p>
            <a:pPr marL="0" indent="0">
              <a:buNone/>
            </a:pPr>
            <a:r>
              <a:rPr lang="en-US" dirty="0"/>
              <a:t>		fee = (currentTransaction1 + 1 - totalTransaction1) * monthlyQuota1;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 balance1 + currentBalance1 - fee &lt; 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("It is not possible to commit the transaction\n");</a:t>
            </a:r>
          </a:p>
          <a:p>
            <a:pPr marL="0" indent="0">
              <a:buNone/>
            </a:pPr>
            <a:r>
              <a:rPr lang="en-US" dirty="0"/>
              <a:t>		return -1;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currentTransaction1++;</a:t>
            </a:r>
          </a:p>
          <a:p>
            <a:pPr marL="0" indent="0">
              <a:buNone/>
            </a:pPr>
            <a:r>
              <a:rPr lang="en-US" dirty="0"/>
              <a:t>	if(currentTransaction1 &gt; totalTransaction1){</a:t>
            </a:r>
          </a:p>
          <a:p>
            <a:pPr marL="0" indent="0">
              <a:buNone/>
            </a:pPr>
            <a:r>
              <a:rPr lang="en-US" dirty="0"/>
              <a:t>		balance1 = balance1 + currentBalance1 - fee;</a:t>
            </a:r>
          </a:p>
          <a:p>
            <a:pPr marL="0" indent="0">
              <a:buNone/>
            </a:pPr>
            <a:r>
              <a:rPr lang="en-US" dirty="0"/>
              <a:t>	} else{</a:t>
            </a:r>
          </a:p>
          <a:p>
            <a:pPr marL="0" indent="0">
              <a:buNone/>
            </a:pPr>
            <a:r>
              <a:rPr lang="en-US" dirty="0"/>
              <a:t>		balance1 = balance1 + currentBalance1;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Павлова Маргарита</a:t>
            </a:r>
          </a:p>
          <a:p>
            <a:pPr lvl="0"/>
            <a:r>
              <a:rPr lang="ru-RU" dirty="0" err="1"/>
              <a:t>Макарушко</a:t>
            </a:r>
            <a:r>
              <a:rPr lang="ru-RU" dirty="0"/>
              <a:t> Ирина</a:t>
            </a:r>
          </a:p>
          <a:p>
            <a:pPr lvl="0"/>
            <a:r>
              <a:rPr lang="ru-RU" dirty="0" err="1"/>
              <a:t>Барашко</a:t>
            </a:r>
            <a:r>
              <a:rPr lang="ru-RU" dirty="0"/>
              <a:t> Мария</a:t>
            </a:r>
          </a:p>
          <a:p>
            <a:pPr lvl="0"/>
            <a:r>
              <a:rPr lang="ru-RU" dirty="0"/>
              <a:t>Козлова Виталия</a:t>
            </a:r>
          </a:p>
          <a:p>
            <a:pPr lvl="0"/>
            <a:r>
              <a:rPr lang="ru-RU" dirty="0"/>
              <a:t>Мамай Виктор</a:t>
            </a:r>
          </a:p>
          <a:p>
            <a:pPr lvl="0"/>
            <a:r>
              <a:rPr lang="ru-RU" dirty="0"/>
              <a:t>Бондаренко Игорь</a:t>
            </a:r>
          </a:p>
          <a:p>
            <a:pPr lvl="0"/>
            <a:r>
              <a:rPr lang="ru-RU" dirty="0" err="1"/>
              <a:t>Бирук</a:t>
            </a:r>
            <a:r>
              <a:rPr lang="ru-RU" dirty="0"/>
              <a:t> Андрей</a:t>
            </a:r>
          </a:p>
          <a:p>
            <a:pPr lvl="0"/>
            <a:r>
              <a:rPr lang="ru-RU" dirty="0" err="1"/>
              <a:t>Цилько</a:t>
            </a:r>
            <a:r>
              <a:rPr lang="ru-RU" dirty="0"/>
              <a:t> </a:t>
            </a:r>
            <a:r>
              <a:rPr lang="ru-RU" dirty="0" smtClean="0"/>
              <a:t>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withdrawMoney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&amp; balance1, </a:t>
            </a:r>
            <a:r>
              <a:rPr lang="en-US" dirty="0" err="1"/>
              <a:t>int</a:t>
            </a:r>
            <a:r>
              <a:rPr lang="en-US" dirty="0"/>
              <a:t> totalTransaction1, </a:t>
            </a:r>
            <a:r>
              <a:rPr lang="en-US" dirty="0" err="1"/>
              <a:t>int</a:t>
            </a:r>
            <a:r>
              <a:rPr lang="en-US" dirty="0"/>
              <a:t> currentBalance1, </a:t>
            </a:r>
            <a:r>
              <a:rPr lang="en-US" dirty="0" err="1"/>
              <a:t>int</a:t>
            </a:r>
            <a:r>
              <a:rPr lang="en-US" dirty="0"/>
              <a:t> &amp; currentTransaction1,int monthlyQuota1 ){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fee = 0;</a:t>
            </a:r>
          </a:p>
          <a:p>
            <a:pPr marL="0" indent="0">
              <a:buNone/>
            </a:pPr>
            <a:r>
              <a:rPr lang="en-US" dirty="0"/>
              <a:t>	if (totalTransaction1 &lt; currentTransaction1){</a:t>
            </a:r>
          </a:p>
          <a:p>
            <a:pPr marL="0" indent="0">
              <a:buNone/>
            </a:pPr>
            <a:r>
              <a:rPr lang="en-US" dirty="0"/>
              <a:t>		fee = (currentTransaction1 + 1 - totalTransaction1) * monthlyQuota1;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if(currentBalance1 - balance1 - fee &lt; 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("It is not possible to commit the transaction\n");</a:t>
            </a:r>
          </a:p>
          <a:p>
            <a:pPr marL="0" indent="0">
              <a:buNone/>
            </a:pPr>
            <a:r>
              <a:rPr lang="en-US" dirty="0"/>
              <a:t>		return -1;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currentTransaction1++;</a:t>
            </a:r>
          </a:p>
          <a:p>
            <a:pPr marL="0" indent="0">
              <a:buNone/>
            </a:pPr>
            <a:r>
              <a:rPr lang="en-US" dirty="0"/>
              <a:t>	if(currentTransaction1 &gt; totalTransaction1){</a:t>
            </a:r>
          </a:p>
          <a:p>
            <a:pPr marL="0" indent="0">
              <a:buNone/>
            </a:pPr>
            <a:r>
              <a:rPr lang="en-US" dirty="0"/>
              <a:t>		balance1 = currentBalance1 - balance1 - fee;</a:t>
            </a:r>
          </a:p>
          <a:p>
            <a:pPr marL="0" indent="0">
              <a:buNone/>
            </a:pPr>
            <a:r>
              <a:rPr lang="en-US" dirty="0"/>
              <a:t>	} else{</a:t>
            </a:r>
          </a:p>
          <a:p>
            <a:pPr marL="0" indent="0">
              <a:buNone/>
            </a:pPr>
            <a:r>
              <a:rPr lang="en-US" dirty="0"/>
              <a:t>		balance1 = currentBalance1 - balance1;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93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showList</a:t>
            </a:r>
            <a:r>
              <a:rPr lang="en-US" dirty="0"/>
              <a:t>(void *data,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, char **</a:t>
            </a:r>
            <a:r>
              <a:rPr lang="en-US" dirty="0" err="1"/>
              <a:t>azColName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i=0; i&lt;</a:t>
            </a:r>
            <a:r>
              <a:rPr lang="en-US" dirty="0" err="1"/>
              <a:t>argc</a:t>
            </a:r>
            <a:r>
              <a:rPr lang="en-US" dirty="0"/>
              <a:t>; i++){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("%s = %s\n", </a:t>
            </a:r>
            <a:r>
              <a:rPr lang="en-US" dirty="0" err="1"/>
              <a:t>azColName</a:t>
            </a:r>
            <a:r>
              <a:rPr lang="en-US" dirty="0"/>
              <a:t>[i], </a:t>
            </a:r>
            <a:r>
              <a:rPr lang="en-US" dirty="0" err="1"/>
              <a:t>argv</a:t>
            </a:r>
            <a:r>
              <a:rPr lang="en-US" dirty="0"/>
              <a:t>[i] ? </a:t>
            </a:r>
            <a:r>
              <a:rPr lang="en-US" dirty="0" err="1"/>
              <a:t>argv</a:t>
            </a:r>
            <a:r>
              <a:rPr lang="en-US" dirty="0"/>
              <a:t>[i] : "NULL");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getCurrentBalance</a:t>
            </a:r>
            <a:r>
              <a:rPr lang="en-US" dirty="0"/>
              <a:t>(void *data,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, char **</a:t>
            </a:r>
            <a:r>
              <a:rPr lang="en-US" dirty="0" err="1"/>
              <a:t>azColName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currentBalance</a:t>
            </a:r>
            <a:r>
              <a:rPr lang="en-US" dirty="0"/>
              <a:t>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currentTransaction</a:t>
            </a:r>
            <a:r>
              <a:rPr lang="en-US" dirty="0"/>
              <a:t>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setSystemConfig</a:t>
            </a:r>
            <a:r>
              <a:rPr lang="en-US" dirty="0"/>
              <a:t>(void *data,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, char **</a:t>
            </a:r>
            <a:r>
              <a:rPr lang="en-US" dirty="0" err="1"/>
              <a:t>azColName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totalTransaction</a:t>
            </a:r>
            <a:r>
              <a:rPr lang="en-US" dirty="0"/>
              <a:t>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monthlyQuota</a:t>
            </a:r>
            <a:r>
              <a:rPr lang="en-US" dirty="0"/>
              <a:t>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63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void </a:t>
            </a:r>
            <a:r>
              <a:rPr lang="en-US" sz="1050" dirty="0" err="1"/>
              <a:t>operatorActions</a:t>
            </a:r>
            <a:r>
              <a:rPr lang="en-US" sz="1050" dirty="0"/>
              <a:t>(){</a:t>
            </a:r>
          </a:p>
          <a:p>
            <a:pPr marL="0" indent="0">
              <a:buNone/>
            </a:pPr>
            <a:r>
              <a:rPr lang="en-US" sz="1050" dirty="0"/>
              <a:t>	char *</a:t>
            </a:r>
            <a:r>
              <a:rPr lang="en-US" sz="1050" dirty="0" err="1"/>
              <a:t>zErrMsg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const</a:t>
            </a:r>
            <a:r>
              <a:rPr lang="en-US" sz="1050" dirty="0"/>
              <a:t> char* data;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rc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idClient</a:t>
            </a:r>
            <a:r>
              <a:rPr lang="en-US" sz="1050" dirty="0"/>
              <a:t>=0;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idAccount</a:t>
            </a:r>
            <a:r>
              <a:rPr lang="en-US" sz="1050" dirty="0"/>
              <a:t>=0;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zErrMsg</a:t>
            </a:r>
            <a:r>
              <a:rPr lang="en-US" sz="1050" dirty="0"/>
              <a:t>=0;</a:t>
            </a:r>
          </a:p>
          <a:p>
            <a:pPr marL="0" indent="0">
              <a:buNone/>
            </a:pPr>
            <a:r>
              <a:rPr lang="en-US" sz="1050" dirty="0"/>
              <a:t>	data = "Callback function called\n";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rc</a:t>
            </a:r>
            <a:r>
              <a:rPr lang="en-US" sz="1050" dirty="0"/>
              <a:t> = sqlite3_open("12.db",&amp;conn);</a:t>
            </a:r>
          </a:p>
          <a:p>
            <a:pPr marL="0" indent="0">
              <a:buNone/>
            </a:pPr>
            <a:r>
              <a:rPr lang="en-US" sz="1050" dirty="0"/>
              <a:t>	if(</a:t>
            </a:r>
            <a:r>
              <a:rPr lang="en-US" sz="1050" dirty="0" err="1"/>
              <a:t>rc</a:t>
            </a:r>
            <a:r>
              <a:rPr lang="en-US" sz="1050" dirty="0"/>
              <a:t>){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printf</a:t>
            </a:r>
            <a:r>
              <a:rPr lang="en-US" sz="1050" dirty="0"/>
              <a:t>("Error\n");</a:t>
            </a:r>
          </a:p>
          <a:p>
            <a:pPr marL="0" indent="0">
              <a:buNone/>
            </a:pPr>
            <a:r>
              <a:rPr lang="en-US" sz="1050" dirty="0"/>
              <a:t>		sqlite3_close(conn);</a:t>
            </a:r>
          </a:p>
          <a:p>
            <a:pPr marL="0" indent="0">
              <a:buNone/>
            </a:pPr>
            <a:r>
              <a:rPr lang="en-US" sz="1050" dirty="0"/>
              <a:t>		return;</a:t>
            </a:r>
          </a:p>
          <a:p>
            <a:pPr marL="0" indent="0">
              <a:buNone/>
            </a:pPr>
            <a:r>
              <a:rPr lang="en-US" sz="1050" dirty="0"/>
              <a:t>	}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rc</a:t>
            </a:r>
            <a:r>
              <a:rPr lang="en-US" sz="1050" dirty="0"/>
              <a:t> = sqlite3_exec(</a:t>
            </a:r>
            <a:r>
              <a:rPr lang="en-US" sz="1050" dirty="0" err="1"/>
              <a:t>conn,"select</a:t>
            </a:r>
            <a:r>
              <a:rPr lang="en-US" sz="1050" dirty="0"/>
              <a:t> </a:t>
            </a:r>
            <a:r>
              <a:rPr lang="en-US" sz="1050" dirty="0" err="1"/>
              <a:t>total_transactions</a:t>
            </a:r>
            <a:r>
              <a:rPr lang="en-US" sz="1050" dirty="0"/>
              <a:t>, </a:t>
            </a:r>
            <a:r>
              <a:rPr lang="en-US" sz="1050" dirty="0" err="1"/>
              <a:t>monthly_quota</a:t>
            </a:r>
            <a:r>
              <a:rPr lang="en-US" sz="1050" dirty="0"/>
              <a:t> from system_</a:t>
            </a:r>
            <a:r>
              <a:rPr lang="en-US" sz="1050" dirty="0" err="1"/>
              <a:t>config</a:t>
            </a:r>
            <a:r>
              <a:rPr lang="en-US" sz="1050" dirty="0"/>
              <a:t>",</a:t>
            </a:r>
            <a:r>
              <a:rPr lang="en-US" sz="1050" dirty="0" err="1"/>
              <a:t>setSystemConfig</a:t>
            </a:r>
            <a:r>
              <a:rPr lang="en-US" sz="1050" dirty="0"/>
              <a:t>, (void*)data, &amp;</a:t>
            </a:r>
            <a:r>
              <a:rPr lang="en-US" sz="1050" dirty="0" err="1"/>
              <a:t>zErrMsg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/>
              <a:t>	if(</a:t>
            </a:r>
            <a:r>
              <a:rPr lang="en-US" sz="1050" dirty="0" err="1"/>
              <a:t>rc</a:t>
            </a:r>
            <a:r>
              <a:rPr lang="en-US" sz="1050" dirty="0"/>
              <a:t>){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printf</a:t>
            </a:r>
            <a:r>
              <a:rPr lang="en-US" sz="1050" dirty="0"/>
              <a:t>("Error!\n");</a:t>
            </a:r>
          </a:p>
          <a:p>
            <a:pPr marL="0" indent="0">
              <a:buNone/>
            </a:pPr>
            <a:r>
              <a:rPr lang="en-US" sz="1050" dirty="0"/>
              <a:t>		sqlite3_close(conn);</a:t>
            </a:r>
          </a:p>
          <a:p>
            <a:pPr marL="0" indent="0">
              <a:buNone/>
            </a:pPr>
            <a:r>
              <a:rPr lang="en-US" sz="1050" dirty="0"/>
              <a:t>		return;</a:t>
            </a:r>
          </a:p>
          <a:p>
            <a:pPr marL="0" indent="0">
              <a:buNone/>
            </a:pPr>
            <a:r>
              <a:rPr lang="en-US" sz="1050" dirty="0"/>
              <a:t>	}</a:t>
            </a:r>
          </a:p>
          <a:p>
            <a:pPr marL="0" indent="0">
              <a:buNone/>
            </a:pPr>
            <a:r>
              <a:rPr lang="en-US" sz="1050" dirty="0"/>
              <a:t>	char </a:t>
            </a:r>
            <a:r>
              <a:rPr lang="en-US" sz="1050" dirty="0" err="1"/>
              <a:t>bufferSelect</a:t>
            </a:r>
            <a:r>
              <a:rPr lang="en-US" sz="1050" dirty="0"/>
              <a:t>[500];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sprintf</a:t>
            </a:r>
            <a:r>
              <a:rPr lang="en-US" sz="1050" dirty="0"/>
              <a:t>(</a:t>
            </a:r>
            <a:r>
              <a:rPr lang="en-US" sz="1050" dirty="0" err="1"/>
              <a:t>bufferSelect</a:t>
            </a:r>
            <a:r>
              <a:rPr lang="en-US" sz="1050" dirty="0"/>
              <a:t>,"select </a:t>
            </a:r>
            <a:r>
              <a:rPr lang="en-US" sz="1050" dirty="0" err="1"/>
              <a:t>client_id,first_name</a:t>
            </a:r>
            <a:r>
              <a:rPr lang="en-US" sz="1050" dirty="0"/>
              <a:t>, </a:t>
            </a:r>
            <a:r>
              <a:rPr lang="en-US" sz="1050" dirty="0" err="1"/>
              <a:t>last_name</a:t>
            </a:r>
            <a:r>
              <a:rPr lang="en-US" sz="1050" dirty="0"/>
              <a:t> from client");</a:t>
            </a:r>
          </a:p>
          <a:p>
            <a:pPr marL="0" indent="0">
              <a:buNone/>
            </a:pPr>
            <a:r>
              <a:rPr lang="en-US" sz="1050" dirty="0"/>
              <a:t>	</a:t>
            </a:r>
            <a:r>
              <a:rPr lang="en-US" sz="1050" dirty="0" err="1"/>
              <a:t>rc</a:t>
            </a:r>
            <a:r>
              <a:rPr lang="en-US" sz="1050" dirty="0"/>
              <a:t> = sqlite3_exec(</a:t>
            </a:r>
            <a:r>
              <a:rPr lang="en-US" sz="1050" dirty="0" err="1"/>
              <a:t>conn,bufferSelect,showList</a:t>
            </a:r>
            <a:r>
              <a:rPr lang="en-US" sz="1050" dirty="0"/>
              <a:t>, (void*)data, &amp;</a:t>
            </a:r>
            <a:r>
              <a:rPr lang="en-US" sz="1050" dirty="0" err="1"/>
              <a:t>zErrMsg</a:t>
            </a:r>
            <a:r>
              <a:rPr lang="en-US" sz="1050" dirty="0"/>
              <a:t>);</a:t>
            </a:r>
          </a:p>
          <a:p>
            <a:pPr marL="0" indent="0">
              <a:buNone/>
            </a:pPr>
            <a:r>
              <a:rPr lang="en-US" sz="1050" dirty="0"/>
              <a:t>	if(</a:t>
            </a:r>
            <a:r>
              <a:rPr lang="en-US" sz="1050" dirty="0" err="1"/>
              <a:t>rc</a:t>
            </a:r>
            <a:r>
              <a:rPr lang="en-US" sz="1050" dirty="0"/>
              <a:t>){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printf</a:t>
            </a:r>
            <a:r>
              <a:rPr lang="en-US" sz="1050" dirty="0"/>
              <a:t>("Error!\n");</a:t>
            </a:r>
          </a:p>
          <a:p>
            <a:pPr marL="0" indent="0">
              <a:buNone/>
            </a:pPr>
            <a:r>
              <a:rPr lang="en-US" sz="1050" dirty="0"/>
              <a:t>		sqlite3_close(conn);</a:t>
            </a:r>
          </a:p>
          <a:p>
            <a:pPr marL="0" indent="0">
              <a:buNone/>
            </a:pPr>
            <a:r>
              <a:rPr lang="en-US" sz="1050" dirty="0"/>
              <a:t>		return;</a:t>
            </a:r>
          </a:p>
          <a:p>
            <a:pPr marL="0" indent="0">
              <a:buNone/>
            </a:pPr>
            <a:r>
              <a:rPr lang="en-US" sz="1050" dirty="0"/>
              <a:t>	}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81886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964488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("Enter id of client\n");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idClient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bufferAccount</a:t>
            </a:r>
            <a:r>
              <a:rPr lang="en-US" dirty="0"/>
              <a:t>[500];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bufferAccount</a:t>
            </a:r>
            <a:r>
              <a:rPr lang="en-US" dirty="0"/>
              <a:t>,"select </a:t>
            </a:r>
            <a:r>
              <a:rPr lang="en-US" dirty="0" err="1"/>
              <a:t>account_id,balance</a:t>
            </a:r>
            <a:r>
              <a:rPr lang="en-US" dirty="0"/>
              <a:t>, </a:t>
            </a:r>
            <a:r>
              <a:rPr lang="en-US" dirty="0" err="1"/>
              <a:t>current_transactions</a:t>
            </a:r>
            <a:r>
              <a:rPr lang="en-US" dirty="0"/>
              <a:t> from account where </a:t>
            </a:r>
            <a:r>
              <a:rPr lang="en-US" dirty="0" err="1"/>
              <a:t>client_id</a:t>
            </a:r>
            <a:r>
              <a:rPr lang="en-US" dirty="0"/>
              <a:t>='%d'",</a:t>
            </a:r>
            <a:r>
              <a:rPr lang="en-US" dirty="0" err="1"/>
              <a:t>idClient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conn,bufferAccount,showList</a:t>
            </a:r>
            <a:r>
              <a:rPr lang="en-US" dirty="0"/>
              <a:t>, (void*)data, &amp;</a:t>
            </a:r>
            <a:r>
              <a:rPr lang="en-US" dirty="0" err="1"/>
              <a:t>zErrMsg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("Error!\n");</a:t>
            </a:r>
          </a:p>
          <a:p>
            <a:pPr marL="0" indent="0">
              <a:buNone/>
            </a:pPr>
            <a:r>
              <a:rPr lang="en-US" dirty="0"/>
              <a:t>		sqlite3_close(conn);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id of client`s account\n");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idAccount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bufferGetBalance</a:t>
            </a:r>
            <a:r>
              <a:rPr lang="en-US" dirty="0"/>
              <a:t>[500];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bufferGetBalance</a:t>
            </a:r>
            <a:r>
              <a:rPr lang="en-US" dirty="0"/>
              <a:t>,"select balance, </a:t>
            </a:r>
            <a:r>
              <a:rPr lang="en-US" dirty="0" err="1"/>
              <a:t>current_transactions</a:t>
            </a:r>
            <a:r>
              <a:rPr lang="en-US" dirty="0"/>
              <a:t> from account where </a:t>
            </a:r>
            <a:r>
              <a:rPr lang="en-US" dirty="0" err="1"/>
              <a:t>account_id</a:t>
            </a:r>
            <a:r>
              <a:rPr lang="en-US" dirty="0"/>
              <a:t>='%d'",</a:t>
            </a:r>
            <a:r>
              <a:rPr lang="en-US" dirty="0" err="1"/>
              <a:t>idAccount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conn,bufferGetBalance,getCurrentBalance</a:t>
            </a:r>
            <a:r>
              <a:rPr lang="en-US" dirty="0"/>
              <a:t>, (void*)data, &amp;</a:t>
            </a:r>
            <a:r>
              <a:rPr lang="en-US" dirty="0" err="1"/>
              <a:t>zErrMsg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("Error!\n");</a:t>
            </a:r>
          </a:p>
          <a:p>
            <a:pPr marL="0" indent="0">
              <a:buNone/>
            </a:pPr>
            <a:r>
              <a:rPr lang="en-US" dirty="0"/>
              <a:t>		sqlite3_close(conn);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99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numberOfOperation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isExit</a:t>
            </a:r>
            <a:r>
              <a:rPr lang="en-US" dirty="0"/>
              <a:t>=false;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("Operations:\n");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%s\n",</a:t>
            </a:r>
            <a:r>
              <a:rPr lang="en-US" dirty="0" err="1"/>
              <a:t>operator_add_money,add_money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%s\n",</a:t>
            </a:r>
            <a:r>
              <a:rPr lang="en-US" dirty="0" err="1"/>
              <a:t>operator_withdraw_money</a:t>
            </a:r>
            <a:r>
              <a:rPr lang="en-US" dirty="0"/>
              <a:t> ,</a:t>
            </a:r>
            <a:r>
              <a:rPr lang="en-US" dirty="0" err="1"/>
              <a:t>withdraw_money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%s\n",</a:t>
            </a:r>
            <a:r>
              <a:rPr lang="en-US" dirty="0" err="1"/>
              <a:t>operator_exit</a:t>
            </a:r>
            <a:r>
              <a:rPr lang="en-US" dirty="0"/>
              <a:t>, exit);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numberOfOperation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balance = 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38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568952" cy="64739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numberOfOperation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err="1"/>
              <a:t>operator_add_money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("Enter sum: ");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scanf</a:t>
            </a:r>
            <a:r>
              <a:rPr lang="en-US" dirty="0"/>
              <a:t>("%d", &amp;balance);</a:t>
            </a:r>
          </a:p>
          <a:p>
            <a:pPr marL="0" indent="0">
              <a:buNone/>
            </a:pPr>
            <a:r>
              <a:rPr lang="en-US" dirty="0"/>
              <a:t>		result = </a:t>
            </a:r>
            <a:r>
              <a:rPr lang="en-US" dirty="0" err="1"/>
              <a:t>addMoney</a:t>
            </a:r>
            <a:r>
              <a:rPr lang="en-US" dirty="0"/>
              <a:t>(balance, </a:t>
            </a:r>
            <a:r>
              <a:rPr lang="en-US" dirty="0" err="1"/>
              <a:t>totalTransaction</a:t>
            </a:r>
            <a:r>
              <a:rPr lang="en-US" dirty="0"/>
              <a:t>, </a:t>
            </a:r>
            <a:r>
              <a:rPr lang="en-US" dirty="0" err="1"/>
              <a:t>currentBalance</a:t>
            </a:r>
            <a:r>
              <a:rPr lang="en-US" dirty="0"/>
              <a:t>, </a:t>
            </a:r>
            <a:r>
              <a:rPr lang="en-US" dirty="0" err="1"/>
              <a:t>currentTransaction</a:t>
            </a:r>
            <a:r>
              <a:rPr lang="en-US" dirty="0"/>
              <a:t>, </a:t>
            </a:r>
            <a:r>
              <a:rPr lang="en-US" dirty="0" err="1"/>
              <a:t>monthlyQuota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err="1"/>
              <a:t>operator_withdraw_money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("Enter sum: ");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scanf</a:t>
            </a:r>
            <a:r>
              <a:rPr lang="en-US" dirty="0"/>
              <a:t>("%d", &amp;balance);</a:t>
            </a:r>
          </a:p>
          <a:p>
            <a:pPr marL="0" indent="0">
              <a:buNone/>
            </a:pPr>
            <a:r>
              <a:rPr lang="en-US" dirty="0"/>
              <a:t>		result = </a:t>
            </a:r>
            <a:r>
              <a:rPr lang="en-US" dirty="0" err="1"/>
              <a:t>withdrawMoney</a:t>
            </a:r>
            <a:r>
              <a:rPr lang="en-US" dirty="0"/>
              <a:t>(balance, </a:t>
            </a:r>
            <a:r>
              <a:rPr lang="en-US" dirty="0" err="1"/>
              <a:t>totalTransaction</a:t>
            </a:r>
            <a:r>
              <a:rPr lang="en-US" dirty="0"/>
              <a:t>, </a:t>
            </a:r>
            <a:r>
              <a:rPr lang="en-US" dirty="0" err="1"/>
              <a:t>currentBalance</a:t>
            </a:r>
            <a:r>
              <a:rPr lang="en-US" dirty="0"/>
              <a:t>, </a:t>
            </a:r>
            <a:r>
              <a:rPr lang="en-US" dirty="0" err="1"/>
              <a:t>currentTransaction</a:t>
            </a:r>
            <a:r>
              <a:rPr lang="en-US" dirty="0"/>
              <a:t>, </a:t>
            </a:r>
            <a:r>
              <a:rPr lang="en-US" dirty="0" err="1"/>
              <a:t>monthlyQuota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en-US" dirty="0" err="1"/>
              <a:t>operator_exit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("Good bye!\n");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roleIdentified</a:t>
            </a:r>
            <a:r>
              <a:rPr lang="en-US" dirty="0"/>
              <a:t>=UNKNOWN;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isExit</a:t>
            </a:r>
            <a:r>
              <a:rPr lang="en-US" dirty="0"/>
              <a:t>=true;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default: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("Unknown </a:t>
            </a:r>
            <a:r>
              <a:rPr lang="en-US" dirty="0" err="1"/>
              <a:t>operation.Please</a:t>
            </a:r>
            <a:r>
              <a:rPr lang="en-US" dirty="0"/>
              <a:t>, try again.\n");</a:t>
            </a:r>
          </a:p>
          <a:p>
            <a:pPr marL="0" indent="0">
              <a:buNone/>
            </a:pPr>
            <a:r>
              <a:rPr lang="en-US" dirty="0"/>
              <a:t>		break;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49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isExit</a:t>
            </a:r>
            <a:r>
              <a:rPr lang="en-US" dirty="0"/>
              <a:t> &amp;&amp; result == 0){</a:t>
            </a:r>
          </a:p>
          <a:p>
            <a:pPr marL="0" indent="0">
              <a:buNone/>
            </a:pPr>
            <a:r>
              <a:rPr lang="en-US" dirty="0"/>
              <a:t>		char </a:t>
            </a:r>
            <a:r>
              <a:rPr lang="en-US" dirty="0" err="1"/>
              <a:t>bufferUpdate</a:t>
            </a:r>
            <a:r>
              <a:rPr lang="en-US" dirty="0"/>
              <a:t>[500];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bufferUpdate</a:t>
            </a:r>
            <a:r>
              <a:rPr lang="en-US" dirty="0"/>
              <a:t>,"update account set balance='%d', </a:t>
            </a:r>
            <a:r>
              <a:rPr lang="en-US" dirty="0" err="1"/>
              <a:t>current_transactions</a:t>
            </a:r>
            <a:r>
              <a:rPr lang="en-US" dirty="0"/>
              <a:t>='%d' where </a:t>
            </a:r>
            <a:r>
              <a:rPr lang="en-US" dirty="0" err="1"/>
              <a:t>account_id</a:t>
            </a:r>
            <a:r>
              <a:rPr lang="en-US" dirty="0"/>
              <a:t>='%</a:t>
            </a:r>
            <a:r>
              <a:rPr lang="en-US" dirty="0" err="1"/>
              <a:t>d'",balance</a:t>
            </a:r>
            <a:r>
              <a:rPr lang="en-US" dirty="0"/>
              <a:t>, </a:t>
            </a:r>
            <a:r>
              <a:rPr lang="en-US" dirty="0" err="1"/>
              <a:t>currentTransaction</a:t>
            </a:r>
            <a:r>
              <a:rPr lang="en-US" dirty="0"/>
              <a:t>, </a:t>
            </a:r>
            <a:r>
              <a:rPr lang="en-US" dirty="0" err="1"/>
              <a:t>idAccount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sqlite3_exec(conn, "BEGIN TRANSACTION;", NULL, NULL, NULL);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conn,bufferUpdate,NULL,NULL,NULL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sqlite3_exec(conn, "END TRANSACTION;", NULL, NULL, NULL);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("Error");</a:t>
            </a:r>
          </a:p>
          <a:p>
            <a:pPr marL="0" indent="0">
              <a:buNone/>
            </a:pPr>
            <a:r>
              <a:rPr lang="en-US" dirty="0"/>
              <a:t>		}else{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("Operation is executed successfully!\n");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sqlite3_close(conn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://github.com/IrinaMakarushko/BankSystem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https://pavlovamargarita.tpondemand.com/RestUI/Board.aspx?acid=5A68575EE7C5304C39A090CDFE425EBE#page=board/5534399739539808294&amp;appConfig=eyJhY2lkIjoiNUE2ODU3NUVFN0M1MzA0QzM5QTA5MENERkU0MjVFQkUifQ==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Разработать </a:t>
            </a:r>
            <a:r>
              <a:rPr lang="ru-RU" sz="3200" dirty="0"/>
              <a:t>консольное приложение банковской системы для </a:t>
            </a:r>
            <a:r>
              <a:rPr lang="ru-RU" sz="3200" dirty="0" err="1"/>
              <a:t>операционистов</a:t>
            </a:r>
            <a:r>
              <a:rPr lang="ru-RU" sz="3200" dirty="0"/>
              <a:t> и администраторов.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0"/>
            <a:ext cx="828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 приложения из </a:t>
            </a:r>
            <a:r>
              <a:rPr lang="en-US" dirty="0" smtClean="0"/>
              <a:t>bat-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call "C:\Program Files (x86)\Microsoft </a:t>
            </a:r>
            <a:r>
              <a:rPr lang="en-US" dirty="0" smtClean="0"/>
              <a:t>Visual Studio </a:t>
            </a:r>
            <a:r>
              <a:rPr lang="en-US" dirty="0"/>
              <a:t>12.0\VC\vcvarsall.bat"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D:\BankSystem\BankSystem.sln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Pause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ru-RU" sz="5400" b="1" dirty="0" smtClean="0"/>
          </a:p>
          <a:p>
            <a:pPr marL="0" lvl="0" indent="0" algn="ctr">
              <a:buNone/>
            </a:pPr>
            <a:r>
              <a:rPr lang="en-US" sz="5400" b="1" dirty="0" smtClean="0"/>
              <a:t>User </a:t>
            </a:r>
            <a:r>
              <a:rPr lang="en-US" sz="5400" b="1" dirty="0"/>
              <a:t>Story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аутентификация и авторизация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вводит логин и пароль</a:t>
            </a:r>
          </a:p>
          <a:p>
            <a:r>
              <a:rPr lang="ru-RU" dirty="0" smtClean="0"/>
              <a:t>производится  </a:t>
            </a:r>
            <a:r>
              <a:rPr lang="ru-RU" dirty="0"/>
              <a:t>аутентификация </a:t>
            </a:r>
          </a:p>
          <a:p>
            <a:r>
              <a:rPr lang="ru-RU" dirty="0" smtClean="0"/>
              <a:t>если </a:t>
            </a:r>
            <a:r>
              <a:rPr lang="ru-RU" dirty="0"/>
              <a:t>аутентификация прошла успешно, то проводится авторизация (определение роли пользователя),  в соответствии с ролью предоставляются права  на выполнение определённых действий.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Павлова Маргарита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пополнение счета клиента оператором, снятие денег со счета клиента оператором.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Команды</a:t>
            </a:r>
            <a:r>
              <a:rPr lang="ru-RU" dirty="0"/>
              <a:t>:</a:t>
            </a:r>
          </a:p>
          <a:p>
            <a:r>
              <a:rPr lang="ru-RU" dirty="0" smtClean="0"/>
              <a:t>войти </a:t>
            </a:r>
            <a:r>
              <a:rPr lang="ru-RU" dirty="0"/>
              <a:t>под ролью оператора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</a:t>
            </a:r>
            <a:r>
              <a:rPr lang="ru-RU" dirty="0"/>
              <a:t> клиента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 </a:t>
            </a:r>
            <a:r>
              <a:rPr lang="ru-RU" dirty="0"/>
              <a:t>счета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желаемую операцию: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/>
              <a:t>1. </a:t>
            </a:r>
            <a:r>
              <a:rPr lang="en-US" dirty="0"/>
              <a:t>add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2. </a:t>
            </a:r>
            <a:r>
              <a:rPr lang="en-US" dirty="0"/>
              <a:t>withdraw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3. </a:t>
            </a:r>
            <a:r>
              <a:rPr lang="en-US" dirty="0"/>
              <a:t>exit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выборе операции, связанной с денежными средствами, ввести сумму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266</Words>
  <Application>Microsoft Office PowerPoint</Application>
  <PresentationFormat>Экран (4:3)</PresentationFormat>
  <Paragraphs>282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Эркер</vt:lpstr>
      <vt:lpstr>Банковская система</vt:lpstr>
      <vt:lpstr>Участники</vt:lpstr>
      <vt:lpstr>Ссылки:</vt:lpstr>
      <vt:lpstr>Архитектура и постановка задачи</vt:lpstr>
      <vt:lpstr>Презентация PowerPoint</vt:lpstr>
      <vt:lpstr>Сборка и запуск приложения из bat-файла</vt:lpstr>
      <vt:lpstr>Презентация PowerPoint</vt:lpstr>
      <vt:lpstr>Ирина Макарушко</vt:lpstr>
      <vt:lpstr>Павлова Маргарита</vt:lpstr>
      <vt:lpstr>Козлова Виталия</vt:lpstr>
      <vt:lpstr>Козлова Виталия</vt:lpstr>
      <vt:lpstr>Барашко Мария</vt:lpstr>
      <vt:lpstr>Барашко Мария</vt:lpstr>
      <vt:lpstr>Вклад каждого студента</vt:lpstr>
      <vt:lpstr>Вклад каждого студента</vt:lpstr>
      <vt:lpstr>Программный код </vt:lpstr>
      <vt:lpstr>Ирина Макарушко аутентификация и авторизация</vt:lpstr>
      <vt:lpstr>Презентация PowerPoint</vt:lpstr>
      <vt:lpstr>Маргарита Павлова Действия операциониста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Margarita</dc:creator>
  <cp:lastModifiedBy>Margarita</cp:lastModifiedBy>
  <cp:revision>5</cp:revision>
  <dcterms:created xsi:type="dcterms:W3CDTF">2014-12-09T10:41:16Z</dcterms:created>
  <dcterms:modified xsi:type="dcterms:W3CDTF">2014-12-09T22:05:01Z</dcterms:modified>
</cp:coreProperties>
</file>