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2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5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55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4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2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1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6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18E7-62BE-41F8-8103-D9C6D890D527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D49D-1947-4D69-ACD2-D68458083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8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238" y="243589"/>
            <a:ext cx="9144000" cy="991444"/>
          </a:xfrm>
        </p:spPr>
        <p:txBody>
          <a:bodyPr/>
          <a:lstStyle/>
          <a:p>
            <a:r>
              <a:rPr lang="en-US" dirty="0" smtClean="0"/>
              <a:t>Add account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59" y="1235033"/>
            <a:ext cx="9801652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238" y="243589"/>
            <a:ext cx="9144000" cy="991444"/>
          </a:xfrm>
        </p:spPr>
        <p:txBody>
          <a:bodyPr/>
          <a:lstStyle/>
          <a:p>
            <a:r>
              <a:rPr lang="en-US" dirty="0" smtClean="0"/>
              <a:t>Add account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4" y="1638795"/>
            <a:ext cx="10839030" cy="31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6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238" y="243589"/>
            <a:ext cx="9144000" cy="991444"/>
          </a:xfrm>
        </p:spPr>
        <p:txBody>
          <a:bodyPr/>
          <a:lstStyle/>
          <a:p>
            <a:r>
              <a:rPr lang="en-US" dirty="0" smtClean="0"/>
              <a:t>Delete account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1235033"/>
            <a:ext cx="9605332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238" y="243589"/>
            <a:ext cx="9144000" cy="991444"/>
          </a:xfrm>
        </p:spPr>
        <p:txBody>
          <a:bodyPr/>
          <a:lstStyle/>
          <a:p>
            <a:r>
              <a:rPr lang="en-US" dirty="0" smtClean="0"/>
              <a:t>Delete account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2" y="1959429"/>
            <a:ext cx="10958154" cy="31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0344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Add account</vt:lpstr>
      <vt:lpstr>Add account</vt:lpstr>
      <vt:lpstr>Delete account</vt:lpstr>
      <vt:lpstr>Delete account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account</dc:title>
  <dc:creator>Erich Remarque</dc:creator>
  <cp:lastModifiedBy>Erich Remarque</cp:lastModifiedBy>
  <cp:revision>1</cp:revision>
  <dcterms:created xsi:type="dcterms:W3CDTF">2014-11-26T12:43:36Z</dcterms:created>
  <dcterms:modified xsi:type="dcterms:W3CDTF">2014-11-26T12:47:58Z</dcterms:modified>
</cp:coreProperties>
</file>