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5" r:id="rId12"/>
    <p:sldId id="276" r:id="rId13"/>
    <p:sldId id="277" r:id="rId14"/>
    <p:sldId id="265" r:id="rId15"/>
    <p:sldId id="273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95E4BD-7038-42D0-B34B-216E9C7F8F75}" type="datetimeFigureOut">
              <a:rPr lang="ru-RU" smtClean="0"/>
              <a:t>09.12.2014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EF8F001-5072-4117-BDF8-7778036D1F3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rinaMakarushko/BankSyste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Банковская система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52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Козлова Виталия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User Story</a:t>
            </a:r>
            <a:r>
              <a:rPr lang="ru-RU" dirty="0"/>
              <a:t>:  удаление клиента.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Команды:</a:t>
            </a:r>
          </a:p>
          <a:p>
            <a:r>
              <a:rPr lang="ru-RU" dirty="0"/>
              <a:t>- войти под ролью администратора</a:t>
            </a:r>
          </a:p>
          <a:p>
            <a:r>
              <a:rPr lang="ru-RU" dirty="0"/>
              <a:t>- выбрать операцию удаления клиента</a:t>
            </a:r>
          </a:p>
          <a:p>
            <a:r>
              <a:rPr lang="ru-RU" dirty="0"/>
              <a:t>- ввести </a:t>
            </a:r>
            <a:r>
              <a:rPr lang="en-US" dirty="0"/>
              <a:t>id </a:t>
            </a:r>
            <a:r>
              <a:rPr lang="ru-RU" dirty="0"/>
              <a:t>клиента </a:t>
            </a:r>
          </a:p>
          <a:p>
            <a:pPr marL="0" indent="0">
              <a:buNone/>
            </a:pPr>
            <a:r>
              <a:rPr lang="ru-RU" dirty="0"/>
              <a:t>В случае корректного </a:t>
            </a:r>
            <a:r>
              <a:rPr lang="en-US" dirty="0"/>
              <a:t>id </a:t>
            </a:r>
            <a:r>
              <a:rPr lang="ru-RU" dirty="0"/>
              <a:t>клиента операция будет осуществлена. Иначе система выдаст сообщение об ошибке</a:t>
            </a:r>
            <a:r>
              <a:rPr lang="ru-RU" dirty="0" smtClean="0"/>
              <a:t>. Так как удаление осуществляется из двух таблиц используется механизм транзакции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09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Козлова Виталия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User Story</a:t>
            </a:r>
            <a:r>
              <a:rPr lang="ru-RU" dirty="0"/>
              <a:t>: вывод списка всех удалённых клиентов.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r>
              <a:rPr lang="ru-RU" dirty="0"/>
              <a:t>Команды:</a:t>
            </a:r>
          </a:p>
          <a:p>
            <a:r>
              <a:rPr lang="ru-RU" dirty="0"/>
              <a:t>- войти под ролью администратора</a:t>
            </a:r>
          </a:p>
          <a:p>
            <a:r>
              <a:rPr lang="ru-RU" dirty="0"/>
              <a:t>- выбрать операцию, позволяющую просмотреть список удалённых клиентов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2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Барашко</a:t>
            </a:r>
            <a:r>
              <a:rPr lang="ru-RU" dirty="0" smtClean="0"/>
              <a:t> Мария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User Story</a:t>
            </a:r>
            <a:r>
              <a:rPr lang="ru-RU" dirty="0"/>
              <a:t>: создание клиента.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Команды:</a:t>
            </a:r>
          </a:p>
          <a:p>
            <a:r>
              <a:rPr lang="ru-RU" dirty="0"/>
              <a:t>- войти под ролью администратора</a:t>
            </a:r>
          </a:p>
          <a:p>
            <a:r>
              <a:rPr lang="ru-RU" dirty="0"/>
              <a:t>- выбрать операцию создания клиента</a:t>
            </a:r>
          </a:p>
          <a:p>
            <a:r>
              <a:rPr lang="ru-RU" dirty="0"/>
              <a:t>- ввести имя клиента</a:t>
            </a:r>
          </a:p>
          <a:p>
            <a:r>
              <a:rPr lang="ru-RU" dirty="0"/>
              <a:t>- ввести фамилию клиента</a:t>
            </a:r>
          </a:p>
          <a:p>
            <a:pPr marL="0" indent="0">
              <a:buNone/>
            </a:pPr>
            <a:r>
              <a:rPr lang="ru-RU" dirty="0"/>
              <a:t>В случае корректного ввода информации о клиенте, операция будет осуществлена. Иначе система выдаст сообщение об </a:t>
            </a:r>
            <a:r>
              <a:rPr lang="ru-RU" dirty="0" smtClean="0"/>
              <a:t>ошибке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42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Барашко</a:t>
            </a:r>
            <a:r>
              <a:rPr lang="ru-RU" dirty="0" smtClean="0"/>
              <a:t> Мария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User Story</a:t>
            </a:r>
            <a:r>
              <a:rPr lang="ru-RU" dirty="0"/>
              <a:t>: вывод списка всех клиентов.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r>
              <a:rPr lang="ru-RU" dirty="0"/>
              <a:t>Команды:</a:t>
            </a:r>
          </a:p>
          <a:p>
            <a:r>
              <a:rPr lang="ru-RU" dirty="0"/>
              <a:t>- войти под ролью администратора</a:t>
            </a:r>
          </a:p>
          <a:p>
            <a:r>
              <a:rPr lang="ru-RU" dirty="0"/>
              <a:t>- выбрать операцию, позволяющую просмотреть список всех клиентов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278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Вклад каждого студента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Ирина </a:t>
            </a:r>
            <a:r>
              <a:rPr lang="ru-RU" b="1" dirty="0" err="1"/>
              <a:t>Макарушко</a:t>
            </a:r>
            <a:r>
              <a:rPr lang="ru-RU" b="1" dirty="0"/>
              <a:t>:</a:t>
            </a:r>
          </a:p>
          <a:p>
            <a:r>
              <a:rPr lang="ru-RU" dirty="0" smtClean="0"/>
              <a:t>выполнение </a:t>
            </a:r>
            <a:r>
              <a:rPr lang="en-US" dirty="0"/>
              <a:t>User Story</a:t>
            </a:r>
            <a:endParaRPr lang="ru-RU" dirty="0"/>
          </a:p>
          <a:p>
            <a:r>
              <a:rPr lang="ru-RU" dirty="0" smtClean="0"/>
              <a:t>настройка </a:t>
            </a:r>
            <a:r>
              <a:rPr lang="ru-RU" dirty="0" err="1"/>
              <a:t>репозитория</a:t>
            </a:r>
            <a:r>
              <a:rPr lang="ru-RU" dirty="0"/>
              <a:t> для хранения проекта на </a:t>
            </a:r>
            <a:r>
              <a:rPr lang="en-US" dirty="0" err="1"/>
              <a:t>github</a:t>
            </a:r>
            <a:r>
              <a:rPr lang="ru-RU" dirty="0"/>
              <a:t>.</a:t>
            </a:r>
            <a:r>
              <a:rPr lang="en-US" dirty="0"/>
              <a:t>com</a:t>
            </a:r>
            <a:endParaRPr lang="ru-RU" dirty="0"/>
          </a:p>
          <a:p>
            <a:r>
              <a:rPr lang="ru-RU" dirty="0" smtClean="0"/>
              <a:t>настройка </a:t>
            </a:r>
            <a:r>
              <a:rPr lang="ru-RU" dirty="0"/>
              <a:t>запуска программы через </a:t>
            </a:r>
            <a:r>
              <a:rPr lang="en-US" dirty="0"/>
              <a:t>bat</a:t>
            </a:r>
            <a:r>
              <a:rPr lang="ru-RU" dirty="0"/>
              <a:t>-файл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b="1" dirty="0"/>
              <a:t>Павлова Маргарита:</a:t>
            </a:r>
          </a:p>
          <a:p>
            <a:r>
              <a:rPr lang="ru-RU" dirty="0" smtClean="0"/>
              <a:t>выполнение </a:t>
            </a:r>
            <a:r>
              <a:rPr lang="en-US" dirty="0"/>
              <a:t>User Story</a:t>
            </a:r>
            <a:endParaRPr lang="ru-RU" dirty="0"/>
          </a:p>
          <a:p>
            <a:r>
              <a:rPr lang="ru-RU" dirty="0" smtClean="0"/>
              <a:t>настройка </a:t>
            </a:r>
            <a:r>
              <a:rPr lang="en-US" dirty="0" err="1"/>
              <a:t>targetprocess</a:t>
            </a:r>
            <a:r>
              <a:rPr lang="ru-RU" dirty="0"/>
              <a:t>.</a:t>
            </a:r>
            <a:r>
              <a:rPr lang="en-US" dirty="0"/>
              <a:t>com</a:t>
            </a:r>
            <a:r>
              <a:rPr lang="ru-RU" dirty="0"/>
              <a:t> для распределения задач между студентами</a:t>
            </a:r>
          </a:p>
          <a:p>
            <a:r>
              <a:rPr lang="ru-RU" dirty="0" smtClean="0"/>
              <a:t>настройка </a:t>
            </a:r>
            <a:r>
              <a:rPr lang="ru-RU" dirty="0"/>
              <a:t>запуска программы через </a:t>
            </a:r>
            <a:r>
              <a:rPr lang="en-US" dirty="0"/>
              <a:t>bat</a:t>
            </a:r>
            <a:r>
              <a:rPr lang="ru-RU" dirty="0"/>
              <a:t>-файл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67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 каждого студента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Козлова Виталия:</a:t>
            </a:r>
          </a:p>
          <a:p>
            <a:r>
              <a:rPr lang="ru-RU" dirty="0" smtClean="0"/>
              <a:t>выполнение </a:t>
            </a:r>
            <a:r>
              <a:rPr lang="en-US" dirty="0"/>
              <a:t>User Story</a:t>
            </a:r>
            <a:endParaRPr lang="ru-RU" dirty="0"/>
          </a:p>
          <a:p>
            <a:r>
              <a:rPr lang="ru-RU" dirty="0" smtClean="0"/>
              <a:t>добавление </a:t>
            </a:r>
            <a:r>
              <a:rPr lang="ru-RU" dirty="0"/>
              <a:t>таблицы в базу </a:t>
            </a:r>
            <a:r>
              <a:rPr lang="ru-RU" dirty="0" smtClean="0"/>
              <a:t>данных</a:t>
            </a:r>
            <a:endParaRPr lang="en-US" dirty="0" smtClean="0"/>
          </a:p>
          <a:p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b="1" dirty="0" err="1"/>
              <a:t>Барашко</a:t>
            </a:r>
            <a:r>
              <a:rPr lang="ru-RU" b="1" dirty="0"/>
              <a:t> Мария:</a:t>
            </a:r>
          </a:p>
          <a:p>
            <a:r>
              <a:rPr lang="ru-RU" dirty="0" smtClean="0"/>
              <a:t>выполнение </a:t>
            </a:r>
            <a:r>
              <a:rPr lang="en-US" dirty="0"/>
              <a:t>User Story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24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2204864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solidFill>
                  <a:schemeClr val="tx1"/>
                </a:solidFill>
              </a:rPr>
              <a:t>Программный код</a:t>
            </a:r>
            <a:br>
              <a:rPr lang="ru-RU" sz="5400" b="1" dirty="0">
                <a:solidFill>
                  <a:schemeClr val="tx1"/>
                </a:solidFill>
              </a:rPr>
            </a:br>
            <a:endParaRPr lang="ru-RU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3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467600" cy="864096"/>
          </a:xfrm>
        </p:spPr>
        <p:txBody>
          <a:bodyPr>
            <a:normAutofit/>
          </a:bodyPr>
          <a:lstStyle/>
          <a:p>
            <a:pPr algn="ctr"/>
            <a:r>
              <a:rPr lang="ru-RU" sz="2700" dirty="0" smtClean="0"/>
              <a:t>Ирина </a:t>
            </a:r>
            <a:r>
              <a:rPr lang="ru-RU" sz="2700" dirty="0" err="1" smtClean="0"/>
              <a:t>Макарушко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200" b="1" u="sng" dirty="0" smtClean="0">
                <a:solidFill>
                  <a:schemeClr val="tx1"/>
                </a:solidFill>
              </a:rPr>
              <a:t>аутентификация и авторизация</a:t>
            </a:r>
            <a:endParaRPr lang="ru-RU" sz="2200" b="1" u="sng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7467600" cy="55652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authentication(){</a:t>
            </a:r>
          </a:p>
          <a:p>
            <a:pPr marL="0" indent="0">
              <a:buNone/>
            </a:pPr>
            <a:r>
              <a:rPr lang="en-US" dirty="0"/>
              <a:t>	connection();</a:t>
            </a:r>
          </a:p>
          <a:p>
            <a:pPr marL="0" indent="0">
              <a:buNone/>
            </a:pPr>
            <a:r>
              <a:rPr lang="en-US" dirty="0"/>
              <a:t>	char *</a:t>
            </a:r>
            <a:r>
              <a:rPr lang="en-US" dirty="0" err="1"/>
              <a:t>zErrMsg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char* data = "Callback function called\n";</a:t>
            </a:r>
          </a:p>
          <a:p>
            <a:pPr marL="0" indent="0">
              <a:buNone/>
            </a:pPr>
            <a:r>
              <a:rPr lang="en-US" dirty="0"/>
              <a:t>	char login[20];</a:t>
            </a:r>
          </a:p>
          <a:p>
            <a:pPr marL="0" indent="0">
              <a:buNone/>
            </a:pPr>
            <a:r>
              <a:rPr lang="en-US" dirty="0"/>
              <a:t>	char password[20];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("Enter login: 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("%s", login);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("Enter password: 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("%s", password);</a:t>
            </a:r>
          </a:p>
          <a:p>
            <a:pPr marL="0" indent="0">
              <a:buNone/>
            </a:pPr>
            <a:r>
              <a:rPr lang="en-US" dirty="0"/>
              <a:t>	char buffer [100];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sprintf</a:t>
            </a:r>
            <a:r>
              <a:rPr lang="en-US" dirty="0"/>
              <a:t>(</a:t>
            </a:r>
            <a:r>
              <a:rPr lang="en-US" dirty="0" err="1"/>
              <a:t>buffer,"select</a:t>
            </a:r>
            <a:r>
              <a:rPr lang="en-US" dirty="0"/>
              <a:t> role from </a:t>
            </a:r>
            <a:r>
              <a:rPr lang="en-US" dirty="0" err="1"/>
              <a:t>bank_personal</a:t>
            </a:r>
            <a:r>
              <a:rPr lang="en-US" dirty="0"/>
              <a:t> where login='%s' and password='%</a:t>
            </a:r>
            <a:r>
              <a:rPr lang="en-US" dirty="0" err="1"/>
              <a:t>s'",login</a:t>
            </a:r>
            <a:r>
              <a:rPr lang="en-US" dirty="0"/>
              <a:t>, password);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rc</a:t>
            </a:r>
            <a:r>
              <a:rPr lang="en-US" dirty="0"/>
              <a:t> = sqlite3_exec(</a:t>
            </a:r>
            <a:r>
              <a:rPr lang="en-US" dirty="0" err="1"/>
              <a:t>conn,buffer,authorization</a:t>
            </a:r>
            <a:r>
              <a:rPr lang="en-US" dirty="0"/>
              <a:t>, (void*)data, &amp;</a:t>
            </a:r>
            <a:r>
              <a:rPr lang="en-US" dirty="0" err="1"/>
              <a:t>zErrMsg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rc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("Error");</a:t>
            </a:r>
          </a:p>
          <a:p>
            <a:pPr marL="0" indent="0">
              <a:buNone/>
            </a:pPr>
            <a:r>
              <a:rPr lang="en-US" dirty="0"/>
              <a:t>		return 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sqlite3_close(conn);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chooseOperations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7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404664"/>
            <a:ext cx="7467600" cy="60258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500" dirty="0"/>
              <a:t>void </a:t>
            </a:r>
            <a:r>
              <a:rPr lang="en-US" sz="2500" dirty="0" err="1"/>
              <a:t>chooseOperations</a:t>
            </a:r>
            <a:r>
              <a:rPr lang="en-US" sz="2500" dirty="0"/>
              <a:t>(){</a:t>
            </a:r>
          </a:p>
          <a:p>
            <a:pPr marL="0" indent="0">
              <a:buNone/>
            </a:pPr>
            <a:r>
              <a:rPr lang="en-US" sz="2500" dirty="0"/>
              <a:t>	switch(</a:t>
            </a:r>
            <a:r>
              <a:rPr lang="en-US" sz="2500" dirty="0" err="1"/>
              <a:t>roleIdentified</a:t>
            </a:r>
            <a:r>
              <a:rPr lang="en-US" sz="2500" dirty="0"/>
              <a:t>){</a:t>
            </a:r>
          </a:p>
          <a:p>
            <a:pPr marL="0" indent="0">
              <a:buNone/>
            </a:pPr>
            <a:r>
              <a:rPr lang="en-US" sz="2500" dirty="0"/>
              <a:t>	case(ADMIN):</a:t>
            </a:r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sz="2500" dirty="0" err="1"/>
              <a:t>printf</a:t>
            </a:r>
            <a:r>
              <a:rPr lang="en-US" sz="2500" dirty="0"/>
              <a:t>("You are admin.\n");</a:t>
            </a:r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sz="2500" dirty="0" err="1"/>
              <a:t>adminActions</a:t>
            </a:r>
            <a:r>
              <a:rPr lang="en-US" sz="2500" dirty="0"/>
              <a:t>();</a:t>
            </a:r>
          </a:p>
          <a:p>
            <a:pPr marL="0" indent="0">
              <a:buNone/>
            </a:pPr>
            <a:r>
              <a:rPr lang="en-US" sz="2500" dirty="0"/>
              <a:t>		break;</a:t>
            </a:r>
          </a:p>
          <a:p>
            <a:pPr marL="0" indent="0">
              <a:buNone/>
            </a:pPr>
            <a:r>
              <a:rPr lang="en-US" sz="2500" dirty="0"/>
              <a:t>	case(OPERATOR):</a:t>
            </a:r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sz="2500" dirty="0" err="1"/>
              <a:t>printf</a:t>
            </a:r>
            <a:r>
              <a:rPr lang="en-US" sz="2500" dirty="0"/>
              <a:t>("You are operator.\n");</a:t>
            </a:r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sz="2500" dirty="0" err="1"/>
              <a:t>operatorActions</a:t>
            </a:r>
            <a:r>
              <a:rPr lang="en-US" sz="2500" dirty="0"/>
              <a:t>();</a:t>
            </a:r>
          </a:p>
          <a:p>
            <a:pPr marL="0" indent="0">
              <a:buNone/>
            </a:pPr>
            <a:r>
              <a:rPr lang="en-US" sz="2500" dirty="0"/>
              <a:t>		break;</a:t>
            </a:r>
          </a:p>
          <a:p>
            <a:pPr marL="0" indent="0">
              <a:buNone/>
            </a:pPr>
            <a:r>
              <a:rPr lang="en-US" sz="2500" dirty="0"/>
              <a:t>	case(UNKNOWN):</a:t>
            </a:r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sz="2500" dirty="0" err="1"/>
              <a:t>printf</a:t>
            </a:r>
            <a:r>
              <a:rPr lang="en-US" sz="2500" dirty="0"/>
              <a:t>("</a:t>
            </a:r>
            <a:r>
              <a:rPr lang="en-US" sz="2500" dirty="0" err="1"/>
              <a:t>ERROR!You</a:t>
            </a:r>
            <a:r>
              <a:rPr lang="en-US" sz="2500" dirty="0"/>
              <a:t> are not </a:t>
            </a:r>
            <a:r>
              <a:rPr lang="en-US" sz="2500" dirty="0" err="1"/>
              <a:t>registred</a:t>
            </a:r>
            <a:r>
              <a:rPr lang="en-US" sz="2500" dirty="0"/>
              <a:t> in system!\n");</a:t>
            </a:r>
          </a:p>
          <a:p>
            <a:pPr marL="0" indent="0">
              <a:buNone/>
            </a:pPr>
            <a:r>
              <a:rPr lang="en-US" sz="2500" dirty="0"/>
              <a:t>		break;</a:t>
            </a:r>
          </a:p>
          <a:p>
            <a:pPr marL="0" indent="0">
              <a:buNone/>
            </a:pPr>
            <a:r>
              <a:rPr lang="en-US" sz="2500" dirty="0"/>
              <a:t>	}</a:t>
            </a:r>
          </a:p>
          <a:p>
            <a:pPr marL="0" indent="0">
              <a:buNone/>
            </a:pPr>
            <a:r>
              <a:rPr lang="en-US" sz="2500" dirty="0" smtClean="0"/>
              <a:t>}</a:t>
            </a:r>
            <a:endParaRPr lang="ru-RU" sz="2500" dirty="0" smtClean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static </a:t>
            </a:r>
            <a:r>
              <a:rPr lang="en-US" sz="2500" dirty="0" err="1"/>
              <a:t>int</a:t>
            </a:r>
            <a:r>
              <a:rPr lang="en-US" sz="2500" dirty="0"/>
              <a:t> authorization(void *data, </a:t>
            </a:r>
            <a:r>
              <a:rPr lang="en-US" sz="2500" dirty="0" err="1"/>
              <a:t>int</a:t>
            </a:r>
            <a:r>
              <a:rPr lang="en-US" sz="2500" dirty="0"/>
              <a:t> </a:t>
            </a:r>
            <a:r>
              <a:rPr lang="en-US" sz="2500" dirty="0" err="1"/>
              <a:t>argc</a:t>
            </a:r>
            <a:r>
              <a:rPr lang="en-US" sz="2500" dirty="0"/>
              <a:t>, char **</a:t>
            </a:r>
            <a:r>
              <a:rPr lang="en-US" sz="2500" dirty="0" err="1"/>
              <a:t>argv</a:t>
            </a:r>
            <a:r>
              <a:rPr lang="en-US" sz="2500" dirty="0"/>
              <a:t>, char **</a:t>
            </a:r>
            <a:r>
              <a:rPr lang="en-US" sz="2500" dirty="0" err="1"/>
              <a:t>azColName</a:t>
            </a:r>
            <a:r>
              <a:rPr lang="en-US" sz="2500" dirty="0"/>
              <a:t>){</a:t>
            </a:r>
          </a:p>
          <a:p>
            <a:pPr marL="0" indent="0">
              <a:buNone/>
            </a:pPr>
            <a:r>
              <a:rPr lang="en-US" sz="2500" dirty="0"/>
              <a:t>	string role=</a:t>
            </a:r>
            <a:r>
              <a:rPr lang="en-US" sz="2500" dirty="0" err="1"/>
              <a:t>argv</a:t>
            </a:r>
            <a:r>
              <a:rPr lang="en-US" sz="2500" dirty="0"/>
              <a:t>[0];</a:t>
            </a:r>
          </a:p>
          <a:p>
            <a:pPr marL="0" indent="0">
              <a:buNone/>
            </a:pPr>
            <a:r>
              <a:rPr lang="en-US" sz="2500" dirty="0"/>
              <a:t>	if(role=="admin")</a:t>
            </a:r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sz="2500" dirty="0" err="1"/>
              <a:t>roleIdentified</a:t>
            </a:r>
            <a:r>
              <a:rPr lang="en-US" sz="2500" dirty="0"/>
              <a:t>=ADMIN;</a:t>
            </a:r>
          </a:p>
          <a:p>
            <a:pPr marL="0" indent="0">
              <a:buNone/>
            </a:pPr>
            <a:r>
              <a:rPr lang="en-US" sz="2500" dirty="0"/>
              <a:t>	if(role=="operator")</a:t>
            </a:r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sz="2500" dirty="0" err="1"/>
              <a:t>roleIdentified</a:t>
            </a:r>
            <a:r>
              <a:rPr lang="en-US" sz="2500" dirty="0"/>
              <a:t>=OPERATOR;</a:t>
            </a:r>
          </a:p>
          <a:p>
            <a:pPr marL="0" indent="0">
              <a:buNone/>
            </a:pPr>
            <a:r>
              <a:rPr lang="en-US" sz="2500" dirty="0"/>
              <a:t>	return 0;</a:t>
            </a:r>
          </a:p>
          <a:p>
            <a:pPr marL="0" indent="0">
              <a:buNone/>
            </a:pPr>
            <a:r>
              <a:rPr lang="en-US" sz="2500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66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/>
              <a:t>Павлова Маргарита</a:t>
            </a:r>
          </a:p>
          <a:p>
            <a:pPr lvl="0"/>
            <a:r>
              <a:rPr lang="ru-RU" dirty="0" err="1"/>
              <a:t>Макарушко</a:t>
            </a:r>
            <a:r>
              <a:rPr lang="ru-RU" dirty="0"/>
              <a:t> Ирина</a:t>
            </a:r>
          </a:p>
          <a:p>
            <a:pPr lvl="0"/>
            <a:r>
              <a:rPr lang="ru-RU" dirty="0" err="1"/>
              <a:t>Барашко</a:t>
            </a:r>
            <a:r>
              <a:rPr lang="ru-RU" dirty="0"/>
              <a:t> Мария</a:t>
            </a:r>
          </a:p>
          <a:p>
            <a:pPr lvl="0"/>
            <a:r>
              <a:rPr lang="ru-RU" dirty="0"/>
              <a:t>Козлова Виталия</a:t>
            </a:r>
          </a:p>
          <a:p>
            <a:pPr lvl="0"/>
            <a:r>
              <a:rPr lang="ru-RU" dirty="0"/>
              <a:t>Мамай Виктор</a:t>
            </a:r>
          </a:p>
          <a:p>
            <a:pPr lvl="0"/>
            <a:r>
              <a:rPr lang="ru-RU" dirty="0"/>
              <a:t>Бондаренко Игорь</a:t>
            </a:r>
          </a:p>
          <a:p>
            <a:pPr lvl="0"/>
            <a:r>
              <a:rPr lang="ru-RU" dirty="0" err="1"/>
              <a:t>Бирук</a:t>
            </a:r>
            <a:r>
              <a:rPr lang="ru-RU" dirty="0"/>
              <a:t> Андрей</a:t>
            </a:r>
          </a:p>
          <a:p>
            <a:pPr lvl="0"/>
            <a:r>
              <a:rPr lang="ru-RU" dirty="0" err="1"/>
              <a:t>Цилько</a:t>
            </a:r>
            <a:r>
              <a:rPr lang="ru-RU" dirty="0"/>
              <a:t> </a:t>
            </a:r>
            <a:r>
              <a:rPr lang="ru-RU" dirty="0" smtClean="0"/>
              <a:t>Максим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ln>
            <a:solidFill>
              <a:srgbClr val="00206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u="sng" dirty="0" smtClean="0">
                <a:solidFill>
                  <a:schemeClr val="tx2">
                    <a:lumMod val="50000"/>
                  </a:schemeClr>
                </a:solidFill>
                <a:hlinkClick r:id="rId2"/>
              </a:rPr>
              <a:t>https</a:t>
            </a:r>
            <a:r>
              <a:rPr lang="ru-RU" u="sng" dirty="0">
                <a:solidFill>
                  <a:schemeClr val="tx2">
                    <a:lumMod val="50000"/>
                  </a:schemeClr>
                </a:solidFill>
                <a:hlinkClick r:id="rId2"/>
              </a:rPr>
              <a:t>://github.com/IrinaMakarushko/BankSystem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u="sng" dirty="0"/>
              <a:t>https://pavlovamargarita.tpondemand.com/RestUI/Board.aspx?acid=5A68575EE7C5304C39A090CDFE425EBE#page=board/5534399739539808294&amp;appConfig=eyJhY2lkIjoiNUE2ODU3NUVFN0M1MzA0QzM5QTA5MENERkU0MjVFQkUifQ==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96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и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Разработать </a:t>
            </a:r>
            <a:r>
              <a:rPr lang="ru-RU" sz="3200" dirty="0"/>
              <a:t>консольное приложение банковской системы для </a:t>
            </a:r>
            <a:r>
              <a:rPr lang="ru-RU" sz="3200" dirty="0" err="1"/>
              <a:t>операционистов</a:t>
            </a:r>
            <a:r>
              <a:rPr lang="ru-RU" sz="3200" dirty="0"/>
              <a:t> и администраторов.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192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1" y="0"/>
            <a:ext cx="8280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Сборка и запуск приложения из </a:t>
            </a:r>
            <a:r>
              <a:rPr lang="en-US" dirty="0" smtClean="0"/>
              <a:t>bat-</a:t>
            </a:r>
            <a:r>
              <a:rPr lang="ru-RU" dirty="0" smtClean="0"/>
              <a:t>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call "C:\Program Files (x86)\Microsoft </a:t>
            </a:r>
            <a:r>
              <a:rPr lang="en-US" dirty="0" smtClean="0"/>
              <a:t>Visual Studio </a:t>
            </a:r>
            <a:r>
              <a:rPr lang="en-US" dirty="0"/>
              <a:t>12.0\VC\vcvarsall.bat"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MSBuild</a:t>
            </a:r>
            <a:r>
              <a:rPr lang="en-US" dirty="0"/>
              <a:t> D:\BankSystem\BankSystem.sln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Pause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69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 algn="ctr">
              <a:buNone/>
            </a:pPr>
            <a:endParaRPr lang="ru-RU" sz="5400" b="1" dirty="0" smtClean="0"/>
          </a:p>
          <a:p>
            <a:pPr marL="0" lvl="0" indent="0" algn="ctr">
              <a:buNone/>
            </a:pPr>
            <a:r>
              <a:rPr lang="en-US" sz="5400" b="1" dirty="0" smtClean="0"/>
              <a:t>User </a:t>
            </a:r>
            <a:r>
              <a:rPr lang="en-US" sz="5400" b="1" dirty="0"/>
              <a:t>Story</a:t>
            </a:r>
            <a:endParaRPr lang="ru-RU" sz="5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11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Ирина </a:t>
            </a:r>
            <a:r>
              <a:rPr lang="ru-RU" dirty="0" err="1" smtClean="0"/>
              <a:t>Макарушко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User Story</a:t>
            </a:r>
            <a:r>
              <a:rPr lang="ru-RU" dirty="0"/>
              <a:t>:  аутентификация и авторизация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Команды:</a:t>
            </a:r>
          </a:p>
          <a:p>
            <a:r>
              <a:rPr lang="ru-RU" dirty="0" smtClean="0"/>
              <a:t>пользователь </a:t>
            </a:r>
            <a:r>
              <a:rPr lang="ru-RU" dirty="0"/>
              <a:t>вводит логин и пароль</a:t>
            </a:r>
          </a:p>
          <a:p>
            <a:r>
              <a:rPr lang="ru-RU" dirty="0" smtClean="0"/>
              <a:t>производится  </a:t>
            </a:r>
            <a:r>
              <a:rPr lang="ru-RU" dirty="0"/>
              <a:t>аутентификация </a:t>
            </a:r>
          </a:p>
          <a:p>
            <a:r>
              <a:rPr lang="ru-RU" dirty="0" smtClean="0"/>
              <a:t>если </a:t>
            </a:r>
            <a:r>
              <a:rPr lang="ru-RU" dirty="0"/>
              <a:t>аутентификация прошла успешно, то проводится авторизация (определение роли пользователя),  в соответствии с ролью предоставляются права  на выполнение определённых действий.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0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Павлова Маргарита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User Story</a:t>
            </a:r>
            <a:r>
              <a:rPr lang="ru-RU" dirty="0"/>
              <a:t>: пополнение счета клиента оператором, снятие денег со счета клиента оператором.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Команды</a:t>
            </a:r>
            <a:r>
              <a:rPr lang="ru-RU" dirty="0"/>
              <a:t>:</a:t>
            </a:r>
          </a:p>
          <a:p>
            <a:r>
              <a:rPr lang="ru-RU" dirty="0" smtClean="0"/>
              <a:t>войти </a:t>
            </a:r>
            <a:r>
              <a:rPr lang="ru-RU" dirty="0"/>
              <a:t>под ролью оператора</a:t>
            </a:r>
          </a:p>
          <a:p>
            <a:r>
              <a:rPr lang="ru-RU" dirty="0" smtClean="0"/>
              <a:t>выбрать </a:t>
            </a:r>
            <a:r>
              <a:rPr lang="en-US" dirty="0"/>
              <a:t>ID</a:t>
            </a:r>
            <a:r>
              <a:rPr lang="ru-RU" dirty="0"/>
              <a:t> клиента</a:t>
            </a:r>
          </a:p>
          <a:p>
            <a:r>
              <a:rPr lang="ru-RU" dirty="0" smtClean="0"/>
              <a:t>выбрать </a:t>
            </a:r>
            <a:r>
              <a:rPr lang="en-US" dirty="0"/>
              <a:t>ID </a:t>
            </a:r>
            <a:r>
              <a:rPr lang="ru-RU" dirty="0"/>
              <a:t>счета</a:t>
            </a:r>
          </a:p>
          <a:p>
            <a:r>
              <a:rPr lang="ru-RU" dirty="0" smtClean="0"/>
              <a:t>выбрать </a:t>
            </a:r>
            <a:r>
              <a:rPr lang="ru-RU" dirty="0"/>
              <a:t>желаемую операцию:</a:t>
            </a:r>
          </a:p>
          <a:p>
            <a:pPr marL="0" indent="0">
              <a:buNone/>
            </a:pPr>
            <a:r>
              <a:rPr lang="ru-RU" dirty="0" smtClean="0"/>
              <a:t>   </a:t>
            </a:r>
            <a:r>
              <a:rPr lang="ru-RU" dirty="0"/>
              <a:t>1. </a:t>
            </a:r>
            <a:r>
              <a:rPr lang="en-US" dirty="0"/>
              <a:t>add money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2. </a:t>
            </a:r>
            <a:r>
              <a:rPr lang="en-US" dirty="0"/>
              <a:t>withdraw money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3. </a:t>
            </a:r>
            <a:r>
              <a:rPr lang="en-US" dirty="0"/>
              <a:t>exit</a:t>
            </a:r>
            <a:endParaRPr lang="ru-RU" dirty="0"/>
          </a:p>
          <a:p>
            <a:r>
              <a:rPr lang="ru-RU" dirty="0" smtClean="0"/>
              <a:t>при </a:t>
            </a:r>
            <a:r>
              <a:rPr lang="ru-RU" dirty="0"/>
              <a:t>выборе операции, связанной с денежными средствами, ввести сумму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64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</TotalTime>
  <Words>192</Words>
  <Application>Microsoft Office PowerPoint</Application>
  <PresentationFormat>Экран (4:3)</PresentationFormat>
  <Paragraphs>137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Эркер</vt:lpstr>
      <vt:lpstr>Банковская система</vt:lpstr>
      <vt:lpstr>Участники</vt:lpstr>
      <vt:lpstr>Ссылки:</vt:lpstr>
      <vt:lpstr>Архитектура и постановка задачи</vt:lpstr>
      <vt:lpstr>Презентация PowerPoint</vt:lpstr>
      <vt:lpstr>Сборка и запуск приложения из bat-файла</vt:lpstr>
      <vt:lpstr>Презентация PowerPoint</vt:lpstr>
      <vt:lpstr>Ирина Макарушко</vt:lpstr>
      <vt:lpstr>Павлова Маргарита</vt:lpstr>
      <vt:lpstr>Козлова Виталия</vt:lpstr>
      <vt:lpstr>Козлова Виталия</vt:lpstr>
      <vt:lpstr>Барашко Мария</vt:lpstr>
      <vt:lpstr>Барашко Мария</vt:lpstr>
      <vt:lpstr>Вклад каждого студента</vt:lpstr>
      <vt:lpstr>Вклад каждого студента</vt:lpstr>
      <vt:lpstr>Программный код </vt:lpstr>
      <vt:lpstr>Ирина Макарушко аутентификация и авторизация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Банковская система</dc:title>
  <dc:creator>Margarita</dc:creator>
  <cp:lastModifiedBy>User</cp:lastModifiedBy>
  <cp:revision>4</cp:revision>
  <dcterms:created xsi:type="dcterms:W3CDTF">2014-12-09T10:41:16Z</dcterms:created>
  <dcterms:modified xsi:type="dcterms:W3CDTF">2014-12-09T18:39:37Z</dcterms:modified>
</cp:coreProperties>
</file>