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126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18E7-62BE-41F8-8103-D9C6D890D527}" type="datetimeFigureOut">
              <a:rPr lang="ru-RU" smtClean="0"/>
              <a:t>26.11.2014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ED49D-1947-4D69-ACD2-D68458083B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212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18E7-62BE-41F8-8103-D9C6D890D527}" type="datetimeFigureOut">
              <a:rPr lang="ru-RU" smtClean="0"/>
              <a:t>26.11.2014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ED49D-1947-4D69-ACD2-D68458083B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5899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18E7-62BE-41F8-8103-D9C6D890D527}" type="datetimeFigureOut">
              <a:rPr lang="ru-RU" smtClean="0"/>
              <a:t>26.11.2014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ED49D-1947-4D69-ACD2-D68458083B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4456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18E7-62BE-41F8-8103-D9C6D890D527}" type="datetimeFigureOut">
              <a:rPr lang="ru-RU" smtClean="0"/>
              <a:t>26.11.2014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ED49D-1947-4D69-ACD2-D68458083B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0555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18E7-62BE-41F8-8103-D9C6D890D527}" type="datetimeFigureOut">
              <a:rPr lang="ru-RU" smtClean="0"/>
              <a:t>26.11.2014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ED49D-1947-4D69-ACD2-D68458083B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786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18E7-62BE-41F8-8103-D9C6D890D527}" type="datetimeFigureOut">
              <a:rPr lang="ru-RU" smtClean="0"/>
              <a:t>26.11.2014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ED49D-1947-4D69-ACD2-D68458083B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1942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18E7-62BE-41F8-8103-D9C6D890D527}" type="datetimeFigureOut">
              <a:rPr lang="ru-RU" smtClean="0"/>
              <a:t>26.11.2014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ED49D-1947-4D69-ACD2-D68458083B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178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18E7-62BE-41F8-8103-D9C6D890D527}" type="datetimeFigureOut">
              <a:rPr lang="ru-RU" smtClean="0"/>
              <a:t>26.11.2014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ED49D-1947-4D69-ACD2-D68458083B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255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18E7-62BE-41F8-8103-D9C6D890D527}" type="datetimeFigureOut">
              <a:rPr lang="ru-RU" smtClean="0"/>
              <a:t>26.11.2014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ED49D-1947-4D69-ACD2-D68458083B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69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18E7-62BE-41F8-8103-D9C6D890D527}" type="datetimeFigureOut">
              <a:rPr lang="ru-RU" smtClean="0"/>
              <a:t>26.11.2014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ED49D-1947-4D69-ACD2-D68458083B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5117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18E7-62BE-41F8-8103-D9C6D890D527}" type="datetimeFigureOut">
              <a:rPr lang="ru-RU" smtClean="0"/>
              <a:t>26.11.2014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ED49D-1947-4D69-ACD2-D68458083B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6647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018E7-62BE-41F8-8103-D9C6D890D527}" type="datetimeFigureOut">
              <a:rPr lang="ru-RU" smtClean="0"/>
              <a:t>26.11.2014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ED49D-1947-4D69-ACD2-D68458083B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681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0238" y="243589"/>
            <a:ext cx="9144000" cy="991444"/>
          </a:xfrm>
        </p:spPr>
        <p:txBody>
          <a:bodyPr/>
          <a:lstStyle/>
          <a:p>
            <a:r>
              <a:rPr lang="en-US" dirty="0" smtClean="0"/>
              <a:t>Add account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59" y="1235033"/>
            <a:ext cx="9801652" cy="522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939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Маргарита Павлова: </a:t>
            </a:r>
            <a:r>
              <a:rPr lang="en-US" dirty="0"/>
              <a:t>Operator Action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913" y="1364567"/>
            <a:ext cx="6360175" cy="5493434"/>
          </a:xfrm>
        </p:spPr>
      </p:pic>
    </p:spTree>
    <p:extLst>
      <p:ext uri="{BB962C8B-B14F-4D97-AF65-F5344CB8AC3E}">
        <p14:creationId xmlns:p14="http://schemas.microsoft.com/office/powerpoint/2010/main" val="3066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Маргарита Павлова: </a:t>
            </a:r>
            <a:r>
              <a:rPr lang="en-US" dirty="0"/>
              <a:t>Operator Action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68" y="1617785"/>
            <a:ext cx="10378464" cy="4783004"/>
          </a:xfrm>
        </p:spPr>
      </p:pic>
    </p:spTree>
    <p:extLst>
      <p:ext uri="{BB962C8B-B14F-4D97-AF65-F5344CB8AC3E}">
        <p14:creationId xmlns:p14="http://schemas.microsoft.com/office/powerpoint/2010/main" val="131348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Ирина </a:t>
            </a:r>
            <a:r>
              <a:rPr lang="ru-RU" dirty="0" err="1" smtClean="0"/>
              <a:t>Макарушко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r>
              <a:rPr lang="ru-RU" dirty="0" smtClean="0"/>
              <a:t>Авторизация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196" y="1513418"/>
            <a:ext cx="7297609" cy="5029737"/>
          </a:xfrm>
        </p:spPr>
      </p:pic>
    </p:spTree>
    <p:extLst>
      <p:ext uri="{BB962C8B-B14F-4D97-AF65-F5344CB8AC3E}">
        <p14:creationId xmlns:p14="http://schemas.microsoft.com/office/powerpoint/2010/main" val="387903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Ирина </a:t>
            </a:r>
            <a:r>
              <a:rPr lang="ru-RU" dirty="0" err="1"/>
              <a:t>Макарушко</a:t>
            </a:r>
            <a:r>
              <a:rPr lang="ru-RU" dirty="0"/>
              <a:t>:</a:t>
            </a:r>
            <a:r>
              <a:rPr lang="en-US" dirty="0"/>
              <a:t> </a:t>
            </a:r>
            <a:r>
              <a:rPr lang="ru-RU" dirty="0" smtClean="0"/>
              <a:t>Аутентификация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118" y="1603717"/>
            <a:ext cx="9089765" cy="4660851"/>
          </a:xfrm>
        </p:spPr>
      </p:pic>
    </p:spTree>
    <p:extLst>
      <p:ext uri="{BB962C8B-B14F-4D97-AF65-F5344CB8AC3E}">
        <p14:creationId xmlns:p14="http://schemas.microsoft.com/office/powerpoint/2010/main" val="9257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Ирина </a:t>
            </a:r>
            <a:r>
              <a:rPr lang="ru-RU" dirty="0" err="1"/>
              <a:t>Макарушко</a:t>
            </a:r>
            <a:r>
              <a:rPr lang="ru-RU" dirty="0"/>
              <a:t>:</a:t>
            </a:r>
            <a:r>
              <a:rPr lang="en-US" dirty="0"/>
              <a:t> </a:t>
            </a:r>
            <a:r>
              <a:rPr lang="en-US" dirty="0" smtClean="0"/>
              <a:t>Action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341" y="1392702"/>
            <a:ext cx="7441318" cy="5282418"/>
          </a:xfrm>
        </p:spPr>
      </p:pic>
    </p:spTree>
    <p:extLst>
      <p:ext uri="{BB962C8B-B14F-4D97-AF65-F5344CB8AC3E}">
        <p14:creationId xmlns:p14="http://schemas.microsoft.com/office/powerpoint/2010/main" val="320302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0238" y="243589"/>
            <a:ext cx="9144000" cy="991444"/>
          </a:xfrm>
        </p:spPr>
        <p:txBody>
          <a:bodyPr/>
          <a:lstStyle/>
          <a:p>
            <a:r>
              <a:rPr lang="en-US" dirty="0" smtClean="0"/>
              <a:t>Add account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94" y="1638795"/>
            <a:ext cx="10839030" cy="314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069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0238" y="243589"/>
            <a:ext cx="9144000" cy="991444"/>
          </a:xfrm>
        </p:spPr>
        <p:txBody>
          <a:bodyPr/>
          <a:lstStyle/>
          <a:p>
            <a:r>
              <a:rPr lang="en-US" dirty="0" smtClean="0"/>
              <a:t>Delete account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06" y="1235033"/>
            <a:ext cx="9605332" cy="530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580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0238" y="243589"/>
            <a:ext cx="9144000" cy="991444"/>
          </a:xfrm>
        </p:spPr>
        <p:txBody>
          <a:bodyPr/>
          <a:lstStyle/>
          <a:p>
            <a:r>
              <a:rPr lang="en-US" dirty="0" smtClean="0"/>
              <a:t>Delete account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02" y="1959429"/>
            <a:ext cx="10958154" cy="318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21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Маргарита Павлова: </a:t>
            </a:r>
            <a:r>
              <a:rPr lang="en-US" dirty="0" err="1" smtClean="0"/>
              <a:t>Config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556" y="1718297"/>
            <a:ext cx="8484889" cy="4541825"/>
          </a:xfrm>
        </p:spPr>
      </p:pic>
    </p:spTree>
    <p:extLst>
      <p:ext uri="{BB962C8B-B14F-4D97-AF65-F5344CB8AC3E}">
        <p14:creationId xmlns:p14="http://schemas.microsoft.com/office/powerpoint/2010/main" val="78844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Маргарита Павлова: </a:t>
            </a:r>
            <a:r>
              <a:rPr lang="en-US" dirty="0" smtClean="0"/>
              <a:t>Add Money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661" y="1477546"/>
            <a:ext cx="9438679" cy="500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03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Маргарита Павлова: </a:t>
            </a:r>
            <a:r>
              <a:rPr lang="en-US" dirty="0" smtClean="0"/>
              <a:t>Withdraw Money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286" y="1829547"/>
            <a:ext cx="9313429" cy="4458712"/>
          </a:xfrm>
        </p:spPr>
      </p:pic>
    </p:spTree>
    <p:extLst>
      <p:ext uri="{BB962C8B-B14F-4D97-AF65-F5344CB8AC3E}">
        <p14:creationId xmlns:p14="http://schemas.microsoft.com/office/powerpoint/2010/main" val="365395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Маргарита Павлова: </a:t>
            </a:r>
            <a:r>
              <a:rPr lang="en-US" dirty="0" smtClean="0"/>
              <a:t>Operator Action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994" y="1800665"/>
            <a:ext cx="9592012" cy="4572000"/>
          </a:xfrm>
        </p:spPr>
      </p:pic>
    </p:spTree>
    <p:extLst>
      <p:ext uri="{BB962C8B-B14F-4D97-AF65-F5344CB8AC3E}">
        <p14:creationId xmlns:p14="http://schemas.microsoft.com/office/powerpoint/2010/main" val="329484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Маргарита Павлова: </a:t>
            </a:r>
            <a:r>
              <a:rPr lang="en-US" dirty="0"/>
              <a:t>Operator Action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583" y="1404166"/>
            <a:ext cx="8716834" cy="5205733"/>
          </a:xfrm>
        </p:spPr>
      </p:pic>
    </p:spTree>
    <p:extLst>
      <p:ext uri="{BB962C8B-B14F-4D97-AF65-F5344CB8AC3E}">
        <p14:creationId xmlns:p14="http://schemas.microsoft.com/office/powerpoint/2010/main" val="389989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54</Words>
  <Application>Microsoft Office PowerPoint</Application>
  <PresentationFormat>Произвольный</PresentationFormat>
  <Paragraphs>14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Add account</vt:lpstr>
      <vt:lpstr>Add account</vt:lpstr>
      <vt:lpstr>Delete account</vt:lpstr>
      <vt:lpstr>Delete account</vt:lpstr>
      <vt:lpstr>Маргарита Павлова: Config</vt:lpstr>
      <vt:lpstr>Маргарита Павлова: Add Money</vt:lpstr>
      <vt:lpstr>Маргарита Павлова: Withdraw Money</vt:lpstr>
      <vt:lpstr>Маргарита Павлова: Operator Action</vt:lpstr>
      <vt:lpstr>Маргарита Павлова: Operator Action</vt:lpstr>
      <vt:lpstr>Маргарита Павлова: Operator Action</vt:lpstr>
      <vt:lpstr>Маргарита Павлова: Operator Action</vt:lpstr>
      <vt:lpstr>Ирина Макарушко: Авторизация</vt:lpstr>
      <vt:lpstr>Ирина Макарушко: Аутентификация</vt:lpstr>
      <vt:lpstr>Ирина Макарушко: Action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account</dc:title>
  <dc:creator>Erich Remarque</dc:creator>
  <cp:lastModifiedBy>Margarita</cp:lastModifiedBy>
  <cp:revision>2</cp:revision>
  <dcterms:created xsi:type="dcterms:W3CDTF">2014-11-26T12:43:36Z</dcterms:created>
  <dcterms:modified xsi:type="dcterms:W3CDTF">2014-11-26T13:26:17Z</dcterms:modified>
</cp:coreProperties>
</file>