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naMakarushko/Bank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каждого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Ирина </a:t>
            </a:r>
            <a:r>
              <a:rPr lang="ru-RU" b="1" dirty="0" err="1"/>
              <a:t>Макарушко</a:t>
            </a:r>
            <a:r>
              <a:rPr lang="ru-RU" b="1" dirty="0"/>
              <a:t>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 err="1"/>
              <a:t>репозитория</a:t>
            </a:r>
            <a:r>
              <a:rPr lang="ru-RU" dirty="0"/>
              <a:t> для хранения проекта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/>
              <a:t>Павлова Маргарита: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en-US" dirty="0" err="1"/>
              <a:t>targetprocess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для распределения задач между студентами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Павлова Маргарита</a:t>
            </a:r>
          </a:p>
          <a:p>
            <a:pPr lvl="0"/>
            <a:r>
              <a:rPr lang="ru-RU" dirty="0" err="1"/>
              <a:t>Макарушко</a:t>
            </a:r>
            <a:r>
              <a:rPr lang="ru-RU" dirty="0"/>
              <a:t> Ирина</a:t>
            </a:r>
          </a:p>
          <a:p>
            <a:pPr lvl="0"/>
            <a:r>
              <a:rPr lang="ru-RU" dirty="0" err="1"/>
              <a:t>Барашко</a:t>
            </a:r>
            <a:r>
              <a:rPr lang="ru-RU" dirty="0"/>
              <a:t> Мария</a:t>
            </a:r>
          </a:p>
          <a:p>
            <a:pPr lvl="0"/>
            <a:r>
              <a:rPr lang="ru-RU" dirty="0"/>
              <a:t>Козлова Виталия</a:t>
            </a:r>
          </a:p>
          <a:p>
            <a:pPr lvl="0"/>
            <a:r>
              <a:rPr lang="ru-RU" dirty="0"/>
              <a:t>Мамай Виктор</a:t>
            </a:r>
          </a:p>
          <a:p>
            <a:pPr lvl="0"/>
            <a:r>
              <a:rPr lang="ru-RU" dirty="0"/>
              <a:t>Бондаренко Игорь</a:t>
            </a:r>
          </a:p>
          <a:p>
            <a:pPr lvl="0"/>
            <a:r>
              <a:rPr lang="ru-RU" dirty="0" err="1"/>
              <a:t>Бирук</a:t>
            </a:r>
            <a:r>
              <a:rPr lang="ru-RU" dirty="0"/>
              <a:t> Андрей</a:t>
            </a:r>
          </a:p>
          <a:p>
            <a:pPr lvl="0"/>
            <a:r>
              <a:rPr lang="ru-RU" dirty="0" err="1"/>
              <a:t>Цилько</a:t>
            </a:r>
            <a:r>
              <a:rPr lang="ru-RU" dirty="0"/>
              <a:t> </a:t>
            </a:r>
            <a:r>
              <a:rPr lang="ru-RU" dirty="0" smtClean="0"/>
              <a:t>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://github.com/IrinaMakarushko/BankSystem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https://pavlovamargarita.tpondemand.com/RestUI/Board.aspx?acid=5A68575EE7C5304C39A090CDFE425EBE#page=board/5534399739539808294&amp;appConfig=eyJhY2lkIjoiNUE2ODU3NUVFN0M1MzA0QzM5QTA5MENERkU0MjVFQkUifQ==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Разработать </a:t>
            </a:r>
            <a:r>
              <a:rPr lang="ru-RU" sz="3200" dirty="0"/>
              <a:t>консольное приложение банковской системы для </a:t>
            </a:r>
            <a:r>
              <a:rPr lang="ru-RU" sz="3200" dirty="0" err="1"/>
              <a:t>операционистов</a:t>
            </a:r>
            <a:r>
              <a:rPr lang="ru-RU" sz="3200" dirty="0"/>
              <a:t> и администраторов.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0"/>
            <a:ext cx="828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 приложения из </a:t>
            </a:r>
            <a:r>
              <a:rPr lang="en-US" dirty="0" smtClean="0"/>
              <a:t>bat-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call "C:\Program Files (x86)\Microsoft </a:t>
            </a:r>
            <a:r>
              <a:rPr lang="en-US" dirty="0" smtClean="0"/>
              <a:t>Visual Studio </a:t>
            </a:r>
            <a:r>
              <a:rPr lang="en-US" dirty="0"/>
              <a:t>12.0\VC\vcvarsall.bat"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D:\BankSystem\BankSystem.sln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Pause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ru-RU" sz="5400" b="1" dirty="0" smtClean="0"/>
          </a:p>
          <a:p>
            <a:pPr marL="0" lvl="0" indent="0" algn="ctr">
              <a:buNone/>
            </a:pPr>
            <a:r>
              <a:rPr lang="en-US" sz="5400" b="1" dirty="0" smtClean="0"/>
              <a:t>User </a:t>
            </a:r>
            <a:r>
              <a:rPr lang="en-US" sz="5400" b="1" dirty="0"/>
              <a:t>Story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1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аутентификация и авторизация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вводит логин и пароль</a:t>
            </a:r>
          </a:p>
          <a:p>
            <a:r>
              <a:rPr lang="ru-RU" dirty="0" smtClean="0"/>
              <a:t>производится  </a:t>
            </a:r>
            <a:r>
              <a:rPr lang="ru-RU" dirty="0"/>
              <a:t>аутентификация </a:t>
            </a:r>
          </a:p>
          <a:p>
            <a:r>
              <a:rPr lang="ru-RU" dirty="0" smtClean="0"/>
              <a:t>если </a:t>
            </a:r>
            <a:r>
              <a:rPr lang="ru-RU" dirty="0"/>
              <a:t>аутентификация прошла успешно, то проводится авторизация (определение роли пользователя),  в соответствии с ролью предоставляются права  на выполнение определённых действий.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Павлова Маргарита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пополнение счета клиента оператором, снятие денег со счета клиента оператором.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Команды</a:t>
            </a:r>
            <a:r>
              <a:rPr lang="ru-RU" dirty="0"/>
              <a:t>:</a:t>
            </a:r>
          </a:p>
          <a:p>
            <a:r>
              <a:rPr lang="ru-RU" dirty="0" smtClean="0"/>
              <a:t>войти </a:t>
            </a:r>
            <a:r>
              <a:rPr lang="ru-RU" dirty="0"/>
              <a:t>под ролью оператора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</a:t>
            </a:r>
            <a:r>
              <a:rPr lang="ru-RU" dirty="0"/>
              <a:t> клиента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 </a:t>
            </a:r>
            <a:r>
              <a:rPr lang="ru-RU" dirty="0"/>
              <a:t>счета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желаемую операцию: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/>
              <a:t>1. </a:t>
            </a:r>
            <a:r>
              <a:rPr lang="en-US" dirty="0"/>
              <a:t>add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2. </a:t>
            </a:r>
            <a:r>
              <a:rPr lang="en-US" dirty="0"/>
              <a:t>withdraw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3. </a:t>
            </a:r>
            <a:r>
              <a:rPr lang="en-US" dirty="0"/>
              <a:t>exit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выборе операции, связанной с денежными средствами, ввести сумму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64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134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Банковская система</vt:lpstr>
      <vt:lpstr>Участники</vt:lpstr>
      <vt:lpstr>Ссылки:</vt:lpstr>
      <vt:lpstr>Архитектура и постановка задачи</vt:lpstr>
      <vt:lpstr>Презентация PowerPoint</vt:lpstr>
      <vt:lpstr>Сборка и запуск приложения из bat-файла</vt:lpstr>
      <vt:lpstr>Презентация PowerPoint</vt:lpstr>
      <vt:lpstr>Ирина Макарушко</vt:lpstr>
      <vt:lpstr>Павлова Маргарита</vt:lpstr>
      <vt:lpstr>Вклад каждого студента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Margarita</dc:creator>
  <cp:lastModifiedBy>Margarita</cp:lastModifiedBy>
  <cp:revision>2</cp:revision>
  <dcterms:created xsi:type="dcterms:W3CDTF">2014-12-09T10:41:16Z</dcterms:created>
  <dcterms:modified xsi:type="dcterms:W3CDTF">2014-12-09T10:53:54Z</dcterms:modified>
</cp:coreProperties>
</file>