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7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E2B0509-D4EB-4AF3-99A3-0A4D17562FBF}">
          <p14:sldIdLst>
            <p14:sldId id="256"/>
            <p14:sldId id="260"/>
            <p14:sldId id="257"/>
            <p14:sldId id="261"/>
            <p14:sldId id="26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3586BE1-CD9A-45F7-B8E0-BD59E128BD74}" type="datetimeFigureOut">
              <a:rPr lang="ru-RU" smtClean="0"/>
              <a:t>19.12.2017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567F01E-23DA-4E7B-845B-D3AF13617993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2722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6BE1-CD9A-45F7-B8E0-BD59E128BD74}" type="datetimeFigureOut">
              <a:rPr lang="ru-RU" smtClean="0"/>
              <a:t>19.12.2017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F01E-23DA-4E7B-845B-D3AF13617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91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6BE1-CD9A-45F7-B8E0-BD59E128BD74}" type="datetimeFigureOut">
              <a:rPr lang="ru-RU" smtClean="0"/>
              <a:t>19.12.2017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F01E-23DA-4E7B-845B-D3AF13617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25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6BE1-CD9A-45F7-B8E0-BD59E128BD74}" type="datetimeFigureOut">
              <a:rPr lang="ru-RU" smtClean="0"/>
              <a:t>19.12.2017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F01E-23DA-4E7B-845B-D3AF13617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83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586BE1-CD9A-45F7-B8E0-BD59E128BD74}" type="datetimeFigureOut">
              <a:rPr lang="ru-RU" smtClean="0"/>
              <a:t>19.12.2017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67F01E-23DA-4E7B-845B-D3AF1361799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73879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6BE1-CD9A-45F7-B8E0-BD59E128BD74}" type="datetimeFigureOut">
              <a:rPr lang="ru-RU" smtClean="0"/>
              <a:t>19.12.2017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F01E-23DA-4E7B-845B-D3AF13617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586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6BE1-CD9A-45F7-B8E0-BD59E128BD74}" type="datetimeFigureOut">
              <a:rPr lang="ru-RU" smtClean="0"/>
              <a:t>19.12.2017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F01E-23DA-4E7B-845B-D3AF13617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5512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6BE1-CD9A-45F7-B8E0-BD59E128BD74}" type="datetimeFigureOut">
              <a:rPr lang="ru-RU" smtClean="0"/>
              <a:t>19.12.2017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F01E-23DA-4E7B-845B-D3AF13617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9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6BE1-CD9A-45F7-B8E0-BD59E128BD74}" type="datetimeFigureOut">
              <a:rPr lang="ru-RU" smtClean="0"/>
              <a:t>19.12.2017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F01E-23DA-4E7B-845B-D3AF13617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29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586BE1-CD9A-45F7-B8E0-BD59E128BD74}" type="datetimeFigureOut">
              <a:rPr lang="ru-RU" smtClean="0"/>
              <a:t>19.12.2017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67F01E-23DA-4E7B-845B-D3AF1361799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36194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586BE1-CD9A-45F7-B8E0-BD59E128BD74}" type="datetimeFigureOut">
              <a:rPr lang="ru-RU" smtClean="0"/>
              <a:t>19.12.2017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67F01E-23DA-4E7B-845B-D3AF1361799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240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3586BE1-CD9A-45F7-B8E0-BD59E128BD74}" type="datetimeFigureOut">
              <a:rPr lang="ru-RU" smtClean="0"/>
              <a:t>19.12.2017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567F01E-23DA-4E7B-845B-D3AF1361799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160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AE2A39-0428-4475-843D-B11AD85D0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057" y="1394084"/>
            <a:ext cx="8837558" cy="2635655"/>
          </a:xfrm>
        </p:spPr>
        <p:txBody>
          <a:bodyPr/>
          <a:lstStyle/>
          <a:p>
            <a:r>
              <a:rPr lang="ru-RU" sz="4800" dirty="0"/>
              <a:t>Решение оптимизационных задач </a:t>
            </a:r>
            <a:br>
              <a:rPr lang="ru-RU" sz="4800" dirty="0"/>
            </a:br>
            <a:r>
              <a:rPr lang="ru-RU" sz="4800" dirty="0"/>
              <a:t>с помощью генетических алгоритмов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FE0DB2-B735-4BA7-AFB0-4801E8C5E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199" y="4029740"/>
            <a:ext cx="3574025" cy="2090839"/>
          </a:xfrm>
        </p:spPr>
        <p:txBody>
          <a:bodyPr>
            <a:normAutofit/>
          </a:bodyPr>
          <a:lstStyle/>
          <a:p>
            <a:pPr marL="2241550" indent="-2241550" algn="l">
              <a:tabLst>
                <a:tab pos="4748213" algn="l"/>
              </a:tabLst>
            </a:pPr>
            <a:r>
              <a:rPr lang="ru-RU" dirty="0"/>
              <a:t>Авторы: </a:t>
            </a:r>
          </a:p>
          <a:p>
            <a:pPr marL="2241550" indent="-2241550" algn="l">
              <a:tabLst>
                <a:tab pos="4748213" algn="l"/>
              </a:tabLst>
            </a:pPr>
            <a:r>
              <a:rPr lang="ru-RU" dirty="0"/>
              <a:t>Матвейчук Ирина </a:t>
            </a:r>
          </a:p>
          <a:p>
            <a:pPr marL="2241550" indent="-2241550" algn="l">
              <a:tabLst>
                <a:tab pos="4748213" algn="l"/>
              </a:tabLst>
            </a:pPr>
            <a:r>
              <a:rPr lang="ru-RU" dirty="0"/>
              <a:t>Журавлева Ульяна </a:t>
            </a:r>
          </a:p>
          <a:p>
            <a:pPr algn="r"/>
            <a:r>
              <a:rPr lang="ru-RU" dirty="0"/>
              <a:t>Группа ИУ5-74</a:t>
            </a:r>
          </a:p>
        </p:txBody>
      </p:sp>
    </p:spTree>
    <p:extLst>
      <p:ext uri="{BB962C8B-B14F-4D97-AF65-F5344CB8AC3E}">
        <p14:creationId xmlns:p14="http://schemas.microsoft.com/office/powerpoint/2010/main" val="153367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5" title="Side bar">
            <a:extLst>
              <a:ext uri="{FF2B5EF4-FFF2-40B4-BE49-F238E27FC236}">
                <a16:creationId xmlns:a16="http://schemas.microsoft.com/office/drawing/2014/main" id="{BEC9E7FA-3295-45ED-8253-D23F9E44E1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B4E7B73D-244A-4C8D-8C97-F7BB070C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171" y="376084"/>
            <a:ext cx="5922304" cy="1246239"/>
          </a:xfrm>
        </p:spPr>
        <p:txBody>
          <a:bodyPr>
            <a:normAutofit/>
          </a:bodyPr>
          <a:lstStyle/>
          <a:p>
            <a:r>
              <a:rPr lang="ru-RU" dirty="0"/>
              <a:t>Генетический алгоритм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5EECE-4693-4B46-A418-63D75DB90799}"/>
              </a:ext>
            </a:extLst>
          </p:cNvPr>
          <p:cNvSpPr txBox="1"/>
          <p:nvPr/>
        </p:nvSpPr>
        <p:spPr>
          <a:xfrm>
            <a:off x="6640709" y="1390188"/>
            <a:ext cx="53364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Генетические Алгоритмы - адаптивные методы поиска, которые в последнее время часто используются для решения задач функциональной оптимизации. Они основаны на генетических процессах биологических организмов: биологические популяции развиваются в течении нескольких поколений, подчиняясь законам естественного отбора.</a:t>
            </a:r>
            <a:endParaRPr lang="ru-RU" sz="3200" dirty="0"/>
          </a:p>
        </p:txBody>
      </p:sp>
      <p:pic>
        <p:nvPicPr>
          <p:cNvPr id="1026" name="Picture 2" descr="Картинки по запросу генетический алгоритм">
            <a:extLst>
              <a:ext uri="{FF2B5EF4-FFF2-40B4-BE49-F238E27FC236}">
                <a16:creationId xmlns:a16="http://schemas.microsoft.com/office/drawing/2014/main" id="{B53B615B-A1D4-4C12-8B8B-287F0F690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15" y="1390188"/>
            <a:ext cx="5412774" cy="407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8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B4E7B73D-244A-4C8D-8C97-F7BB070C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594955" cy="657763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генетических алгоритмов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710119-64C5-4E2D-9E2A-31596DE22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0977" y="1302765"/>
            <a:ext cx="4302177" cy="2126235"/>
          </a:xfrm>
        </p:spPr>
        <p:txBody>
          <a:bodyPr/>
          <a:lstStyle/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altLang="ru-RU" sz="2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популяции</a:t>
            </a:r>
            <a:endParaRPr lang="ru-RU" altLang="ru-RU" sz="24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altLang="ru-RU" sz="2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Селекция</a:t>
            </a: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altLang="ru-RU" sz="2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Скрещивание</a:t>
            </a: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altLang="ru-RU" sz="2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Редукция</a:t>
            </a: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altLang="ru-RU" sz="2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Мутация</a:t>
            </a:r>
            <a:endParaRPr lang="ru-RU" altLang="ru-RU" sz="2400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445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4445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4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4445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91BD71-0AEC-499A-A649-49A07BBAC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10474"/>
            <a:ext cx="710451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mo"/>
              </a:rPr>
              <a:t>  </a:t>
            </a:r>
            <a:br>
              <a:rPr kumimoji="0" lang="ru-RU" altLang="ru-RU" sz="27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mo"/>
              </a:rPr>
            </a:br>
            <a:endParaRPr kumimoji="0" lang="ru-RU" altLang="ru-RU" sz="27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mo"/>
            </a:endParaRPr>
          </a:p>
        </p:txBody>
      </p:sp>
      <p:pic>
        <p:nvPicPr>
          <p:cNvPr id="2050" name="Рисунок 4" descr="http://maxoness.narod.ru/Study/IS/lab4.files/image004.gif">
            <a:extLst>
              <a:ext uri="{FF2B5EF4-FFF2-40B4-BE49-F238E27FC236}">
                <a16:creationId xmlns:a16="http://schemas.microsoft.com/office/drawing/2014/main" id="{25898815-38BA-4A35-87FD-509416164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651" y="1079101"/>
            <a:ext cx="4302177" cy="548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Рисунок 1">
            <a:extLst>
              <a:ext uri="{FF2B5EF4-FFF2-40B4-BE49-F238E27FC236}">
                <a16:creationId xmlns:a16="http://schemas.microsoft.com/office/drawing/2014/main" id="{890FD689-5697-46DE-BFBD-95692B720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024" y="3429000"/>
            <a:ext cx="5747234" cy="175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67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6953F-1E63-40D1-90A2-A7AA9D4C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90928"/>
            <a:ext cx="9601200" cy="813216"/>
          </a:xfrm>
        </p:spPr>
        <p:txBody>
          <a:bodyPr/>
          <a:lstStyle/>
          <a:p>
            <a:r>
              <a:rPr lang="ru-RU" dirty="0"/>
              <a:t>Решение поставленной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59CE39-1FAE-428E-BE77-8D5A3F366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6652" y="1315387"/>
            <a:ext cx="5389207" cy="5051685"/>
          </a:xfrm>
        </p:spPr>
        <p:txBody>
          <a:bodyPr>
            <a:normAutofit/>
          </a:bodyPr>
          <a:lstStyle/>
          <a:p>
            <a:r>
              <a:rPr lang="ru-RU" dirty="0"/>
              <a:t>Задача: нахождения кратчайшего пути для информационного пакета (сообщения) в компьютерной сети.</a:t>
            </a:r>
          </a:p>
          <a:p>
            <a:r>
              <a:rPr lang="ru-RU" dirty="0"/>
              <a:t>Хромосома – последовательность из 10 вершин</a:t>
            </a:r>
          </a:p>
          <a:p>
            <a:r>
              <a:rPr lang="ru-RU" dirty="0"/>
              <a:t>Ген – десятичное число в диапазоне </a:t>
            </a:r>
            <a:r>
              <a:rPr lang="en-US" dirty="0"/>
              <a:t>[1, 10]</a:t>
            </a:r>
            <a:endParaRPr lang="ru-RU" dirty="0"/>
          </a:p>
          <a:p>
            <a:r>
              <a:rPr lang="ru-RU" dirty="0"/>
              <a:t>Мутация – замена вершины на соседнюю</a:t>
            </a:r>
          </a:p>
          <a:p>
            <a:r>
              <a:rPr lang="ru-RU" dirty="0"/>
              <a:t>Скрещивание - одноточечное</a:t>
            </a:r>
          </a:p>
        </p:txBody>
      </p:sp>
      <p:pic>
        <p:nvPicPr>
          <p:cNvPr id="4" name="Рисунок 3" descr="http://maxoness.narod.ru/Study/IS/lab4.files/image002.gif">
            <a:extLst>
              <a:ext uri="{FF2B5EF4-FFF2-40B4-BE49-F238E27FC236}">
                <a16:creationId xmlns:a16="http://schemas.microsoft.com/office/drawing/2014/main" id="{0D934057-BE8A-4A60-9E19-EDFBC97EAC5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952" y="3429000"/>
            <a:ext cx="3515194" cy="2710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1">
            <a:extLst>
              <a:ext uri="{FF2B5EF4-FFF2-40B4-BE49-F238E27FC236}">
                <a16:creationId xmlns:a16="http://schemas.microsoft.com/office/drawing/2014/main" id="{D3E0AAB4-9FD2-489A-843C-B8BFDD988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EF6"/>
              </a:clrFrom>
              <a:clrTo>
                <a:srgbClr val="FFFEF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32" y="1315387"/>
            <a:ext cx="5747234" cy="175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46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22A22D-1F9A-4DA1-99A5-86AA2C37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B6E10F-1B82-4AC4-A26C-772A5C009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36" y="1878523"/>
            <a:ext cx="10915972" cy="377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99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F8B57-510A-4B74-9255-1EADF095E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F49F1B3A-A22F-46D8-AEF0-0415D599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" name="Объект 3">
            <a:extLst>
              <a:ext uri="{FF2B5EF4-FFF2-40B4-BE49-F238E27FC236}">
                <a16:creationId xmlns:a16="http://schemas.microsoft.com/office/drawing/2014/main" id="{CA3B58CC-1E4C-461F-9844-DC78DAA9B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127" y="1700557"/>
            <a:ext cx="11050070" cy="379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032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233</TotalTime>
  <Words>109</Words>
  <Application>Microsoft Office PowerPoint</Application>
  <PresentationFormat>Широкоэкранный</PresentationFormat>
  <Paragraphs>24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Arimo</vt:lpstr>
      <vt:lpstr>Calibri</vt:lpstr>
      <vt:lpstr>Franklin Gothic Book</vt:lpstr>
      <vt:lpstr>Times New Roman</vt:lpstr>
      <vt:lpstr>Crop</vt:lpstr>
      <vt:lpstr>Решение оптимизационных задач  с помощью генетических алгоритмов</vt:lpstr>
      <vt:lpstr>Генетический алгоритм</vt:lpstr>
      <vt:lpstr>Методы генетических алгоритмов</vt:lpstr>
      <vt:lpstr>Решение поставленной задачи</vt:lpstr>
      <vt:lpstr>Результаты</vt:lpstr>
      <vt:lpstr>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«Выбор фильма»</dc:title>
  <dc:creator>Ирина Матвейчук</dc:creator>
  <cp:lastModifiedBy>Ирина Матвейчук</cp:lastModifiedBy>
  <cp:revision>18</cp:revision>
  <dcterms:created xsi:type="dcterms:W3CDTF">2017-10-11T13:29:31Z</dcterms:created>
  <dcterms:modified xsi:type="dcterms:W3CDTF">2017-12-19T06:44:19Z</dcterms:modified>
</cp:coreProperties>
</file>