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D4F2-24FB-494B-8035-2D0A48442D20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299-7440-4EA0-91EC-2BB11266CD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D4F2-24FB-494B-8035-2D0A48442D20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299-7440-4EA0-91EC-2BB11266CD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D4F2-24FB-494B-8035-2D0A48442D20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299-7440-4EA0-91EC-2BB11266CD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D4F2-24FB-494B-8035-2D0A48442D20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299-7440-4EA0-91EC-2BB11266CD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D4F2-24FB-494B-8035-2D0A48442D20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299-7440-4EA0-91EC-2BB11266CD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D4F2-24FB-494B-8035-2D0A48442D20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299-7440-4EA0-91EC-2BB11266CD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D4F2-24FB-494B-8035-2D0A48442D20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299-7440-4EA0-91EC-2BB11266CD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D4F2-24FB-494B-8035-2D0A48442D20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299-7440-4EA0-91EC-2BB11266CD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D4F2-24FB-494B-8035-2D0A48442D20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299-7440-4EA0-91EC-2BB11266CD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D4F2-24FB-494B-8035-2D0A48442D20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299-7440-4EA0-91EC-2BB11266CD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D4F2-24FB-494B-8035-2D0A48442D20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299-7440-4EA0-91EC-2BB11266CD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DD4F2-24FB-494B-8035-2D0A48442D20}" type="datetimeFigureOut">
              <a:rPr lang="ru-RU" smtClean="0"/>
              <a:t>23.01.2021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B299-7440-4EA0-91EC-2BB11266CD8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https://0x.games/wp-content/uploads/2018/09/Space_Journey_Unity3D_AssetStore_Volume11.jpg"/>
          <p:cNvPicPr>
            <a:picLocks noChangeAspect="1" noChangeArrowheads="1"/>
          </p:cNvPicPr>
          <p:nvPr/>
        </p:nvPicPr>
        <p:blipFill>
          <a:blip r:embed="rId2" cstate="print">
            <a:lum bright="-50000"/>
          </a:blip>
          <a:srcRect/>
          <a:stretch>
            <a:fillRect/>
          </a:stretch>
        </p:blipFill>
        <p:spPr bwMode="auto">
          <a:xfrm>
            <a:off x="-1548680" y="0"/>
            <a:ext cx="12192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 погоне за звёздами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Выполнила Мазур Ирина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https://0x.games/wp-content/uploads/2018/09/Space_Journey_Unity3D_AssetStore_Volume11.jpg"/>
          <p:cNvPicPr>
            <a:picLocks noChangeAspect="1" noChangeArrowheads="1"/>
          </p:cNvPicPr>
          <p:nvPr/>
        </p:nvPicPr>
        <p:blipFill>
          <a:blip r:embed="rId2" cstate="print">
            <a:lum bright="-50000"/>
          </a:blip>
          <a:srcRect/>
          <a:stretch>
            <a:fillRect/>
          </a:stretch>
        </p:blipFill>
        <p:spPr bwMode="auto">
          <a:xfrm>
            <a:off x="-154868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916416" cy="408200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Персонаж игры (космический корабль) встречает препятствия в виде астероидов. Он может уничтожать их при помощи попадания в них снарядом. За это игрок получает 1 балл к счёту, за пропущенный астероид он теряет 2 балла. При этом счёт не может быть меньше </a:t>
            </a:r>
            <a:r>
              <a:rPr lang="ru-RU" dirty="0" smtClean="0"/>
              <a:t>0. Также</a:t>
            </a:r>
            <a:r>
              <a:rPr lang="ru-RU" dirty="0"/>
              <a:t>, с увеличением счёта повышается и скорость астероида.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https://0x.games/wp-content/uploads/2018/09/Space_Journey_Unity3D_AssetStore_Volume11.jpg"/>
          <p:cNvPicPr>
            <a:picLocks noChangeAspect="1" noChangeArrowheads="1"/>
          </p:cNvPicPr>
          <p:nvPr/>
        </p:nvPicPr>
        <p:blipFill>
          <a:blip r:embed="rId2" cstate="print">
            <a:lum bright="-50000"/>
          </a:blip>
          <a:srcRect/>
          <a:stretch>
            <a:fillRect/>
          </a:stretch>
        </p:blipFill>
        <p:spPr bwMode="auto">
          <a:xfrm>
            <a:off x="-1548680" y="0"/>
            <a:ext cx="12192000" cy="6858000"/>
          </a:xfrm>
          <a:prstGeom prst="rect">
            <a:avLst/>
          </a:prstGeom>
          <a:noFill/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8136904" cy="4032448"/>
          </a:xfrm>
        </p:spPr>
        <p:txBody>
          <a:bodyPr>
            <a:normAutofit/>
          </a:bodyPr>
          <a:lstStyle/>
          <a:p>
            <a:r>
              <a:rPr lang="ru-RU" b="1" dirty="0"/>
              <a:t>Управление кораблём </a:t>
            </a:r>
            <a:r>
              <a:rPr lang="ru-RU" b="1" dirty="0" smtClean="0"/>
              <a:t>осуществляется с </a:t>
            </a:r>
            <a:r>
              <a:rPr lang="ru-RU" b="1" dirty="0"/>
              <a:t>помощью клавиш W, A, S, D, выстрел </a:t>
            </a:r>
            <a:r>
              <a:rPr lang="ru-RU" b="1" dirty="0" smtClean="0"/>
              <a:t> </a:t>
            </a:r>
            <a:r>
              <a:rPr lang="ru-RU" b="1" dirty="0"/>
              <a:t>с помощью клавиши пробела. </a:t>
            </a:r>
            <a:r>
              <a:rPr lang="ru-RU" b="1" dirty="0" smtClean="0"/>
              <a:t>При столкновении </a:t>
            </a:r>
            <a:r>
              <a:rPr lang="ru-RU" b="1" dirty="0"/>
              <a:t>с астероидом </a:t>
            </a:r>
            <a:r>
              <a:rPr lang="ru-RU" b="1" dirty="0" smtClean="0"/>
              <a:t>игра завершается </a:t>
            </a:r>
            <a:r>
              <a:rPr lang="ru-RU" b="1" dirty="0" smtClean="0"/>
              <a:t>и счёт обнуляется. При нажатии на любую клавишу клавиатуры или мыши игра запускается заново. </a:t>
            </a:r>
            <a:endParaRPr lang="ru-RU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108</Words>
  <Application>Microsoft Office PowerPoint</Application>
  <PresentationFormat>Экран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В погоне за звёздами</vt:lpstr>
      <vt:lpstr>Слайд 2</vt:lpstr>
      <vt:lpstr>Слайд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погоне за звёздами</dc:title>
  <dc:creator>user</dc:creator>
  <cp:lastModifiedBy>user</cp:lastModifiedBy>
  <cp:revision>3</cp:revision>
  <dcterms:created xsi:type="dcterms:W3CDTF">2021-01-23T11:47:55Z</dcterms:created>
  <dcterms:modified xsi:type="dcterms:W3CDTF">2021-01-23T12:10:56Z</dcterms:modified>
</cp:coreProperties>
</file>