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1A37-C763-653B-DB7F-FD2D5CCD4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E607F-7631-2B60-7E42-A0508DD9E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83D6-140B-A5FA-52AB-6E79A17C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56E9-D555-5BFB-D3D8-4080E763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AFC5-FB15-7421-F7A8-FB9D9897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FF3E-7B11-605D-1BE4-D2B7A45C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7A455-5075-01A0-CFA1-BA3122E1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2F82-182C-E949-4629-916C1A9F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0805-8278-1B5E-27EF-910653C2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91A0-2687-5AC9-85D6-B6227652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851D6-5373-0ADF-1CF1-D3B682CFD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CCD8-4902-10BC-C816-6C501C75E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6D8B-6451-0BAB-5C02-A0657FEE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9F15-842F-F46F-1E69-29F2371D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C84C-C8D3-42F3-0A0C-59215ABE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3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5790-C023-E6F2-C56A-652BF0A0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FD1B-1AF9-8B49-4348-66D403BE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1DBF-235B-29B5-3A43-D6B2FA14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2EDE-EDAF-3481-E620-1B0E5E30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1A48-6C48-BB89-4278-FA373954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47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41CC-4F3C-3344-6442-2F549941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E951-B1EE-D10F-AF5C-EC55CCD3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2870-B0AF-D34C-1014-4E11563F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8928-5EF5-C0B4-A728-46EF3310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98BA-012F-316E-5145-5BC4590A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5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50F7-2DF9-F54D-9A39-CE4CC52B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A1FA-8F2C-506B-DCBF-8361BDBEA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DDDB6-64D7-0725-25B4-4FAA21C0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9941-9ED3-525A-94A2-0BA18CC2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B37D-897A-4B53-B7EF-14DF988C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F8E2-33EB-CE9F-D872-978041EF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8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09C0-070F-0006-AE77-3D1628F5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F7044-D6A2-591A-4AB3-80F61B11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12ABF-FCEF-38C0-AB76-213BA1D88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279B3-1C7E-2BFD-C172-3AC80138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03F3F-9747-44F4-5D1F-E065FFB0A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2689C-2469-A1A2-AD72-B7B99BD3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CB31-75AC-1E0C-D30A-27A9401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C11F3-6BDB-8FAC-5305-FD0680A1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4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6FD-97AE-255B-0056-28C5CEEA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E2D43-5AA1-B079-D2F0-A09279E6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97080-9E71-1639-37D3-1149543A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E42E6-E2DD-3AEF-9A52-7CF879F3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9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FE7F8-D2DA-3867-5B93-55020445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AD4F1-5340-8994-BDC9-3D8D50F4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C105A-0129-C887-6C9E-707B07F2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52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4F93-BCBF-6EE6-468E-C8AC1093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A9FA-00D0-2354-D0C0-8B9D92E1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E56AD-8C2D-9E4E-D2CE-7E66E2DB5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6924-8E99-8849-1EF8-ACB692A8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6822-1FF8-3610-F6C0-91ED38CB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620B1-E13A-8A24-3DBA-E12E40B1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2E8D-056A-1F0C-E3BF-FD97E7A8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3E794-D120-3A84-23EC-3A3C9B71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71450-ADB8-8A4D-88DB-1C94D9C7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0B63-1088-FB09-6353-7210B2CC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79EA9-AD1F-CDEF-3D40-9FED779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50A24-EF2D-25B8-5747-B184D49B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6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FCDDC-E606-7687-CF97-0E1EE207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F4365-3995-FB7F-04C3-DD587EE0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7180-8C60-93A7-87A2-C6C56740A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AE9B-9113-4CE7-9675-4A7F06314CE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83BB-772E-FDF4-F236-AA686A4D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1935-4342-68F5-7EF2-1F65527D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DAA9-323A-4213-9627-90229387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13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0B84-E5BF-914D-7F05-64A613201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1D806-4A61-4E1C-FDBE-CBFE4A7EF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51042D-D6A7-2518-26A1-CF21755C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3" y="0"/>
            <a:ext cx="10928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ttachment_1">
            <a:extLst>
              <a:ext uri="{FF2B5EF4-FFF2-40B4-BE49-F238E27FC236}">
                <a16:creationId xmlns:a16="http://schemas.microsoft.com/office/drawing/2014/main" id="{789352FE-0685-6518-376C-EFBA8763C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23" y="0"/>
            <a:ext cx="316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6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4D7215CC-0A72-2EB2-A665-680B05F3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90" y="643466"/>
            <a:ext cx="25766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Morščakova</dc:creator>
  <cp:lastModifiedBy>Irina Morščakova</cp:lastModifiedBy>
  <cp:revision>1</cp:revision>
  <dcterms:created xsi:type="dcterms:W3CDTF">2023-07-07T13:37:56Z</dcterms:created>
  <dcterms:modified xsi:type="dcterms:W3CDTF">2023-07-07T13:40:38Z</dcterms:modified>
</cp:coreProperties>
</file>