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36F2-1E82-60FE-77CB-888776220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E51EC-7160-0044-82C5-221521849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0DAF0-69EF-7058-2834-876AA9187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50F3-788C-4DE1-9055-A03C624DC021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38A5B-F5E3-53A5-EFB3-F3131B2F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82E65-8A21-0758-7334-A93D04BD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CC83-6881-4B16-8DEE-A3F6C13B09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96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F436-EAFA-A3C5-E6F8-39C087B25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3ABF5-352B-474F-3954-E787D0DDC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BEEA9-159B-1AB3-F0AB-15A11D479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50F3-788C-4DE1-9055-A03C624DC021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D3EDE-40A2-0D07-3CC8-989336F6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A929D-60EB-2682-3116-DCF2F31F9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CC83-6881-4B16-8DEE-A3F6C13B09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82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222B6-B3A0-00CD-3535-454455356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5E601-F992-6090-12BD-22BCD0FBD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2E361-71D2-0F35-0B14-944291DA8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50F3-788C-4DE1-9055-A03C624DC021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C4D50-C96A-2407-FC41-864BF611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C4313-6A07-9C51-1EC0-CB9B3E4F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CC83-6881-4B16-8DEE-A3F6C13B09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10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53CB9-CFA3-F983-47C1-D603915E3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0A105-9D8F-8CD5-FFA7-8636874EF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49A6E-1292-8675-F266-DB3067AC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50F3-788C-4DE1-9055-A03C624DC021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64025-34C4-EFBE-9A7F-5B5BD739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C4113-573B-9B84-035D-760D7198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CC83-6881-4B16-8DEE-A3F6C13B09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32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AFD4-5895-0334-1A98-F5D2CA9C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C32B6-4AA0-2F32-94F2-C6076B232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44662-D4CF-CA6A-CD8C-AC6440EB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50F3-788C-4DE1-9055-A03C624DC021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97497-2A11-6B81-435A-5A8AACA25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F2AF6-2A9F-DA66-16BA-01092C6D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CC83-6881-4B16-8DEE-A3F6C13B09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35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9A5CF-C597-E4CA-3267-1141CEE3A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2C127-C2E6-BD38-0367-95575CE7A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4CFF1-AABA-84B1-EEE2-3F6DB053A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39F99-CA3D-000B-FAEB-3FB9CEF3C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50F3-788C-4DE1-9055-A03C624DC021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20E90-6912-7BEA-5AC1-EFD62FA9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A2C93-2259-EC1B-C34F-2B55034D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CC83-6881-4B16-8DEE-A3F6C13B09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6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56B9-0AD0-6C4B-A0B5-3DECA3AE4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D54F2-0E41-6350-7CF4-91CD549B6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C986B-0C72-E995-F1F0-78E7BC975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DC183-2999-1B0E-036A-C55A1788E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25A68-4A0E-B0FD-A640-AB9D7887A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DCA06-B5FE-D84E-50F8-76C15CD2E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50F3-788C-4DE1-9055-A03C624DC021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C049B5-E83C-6CBF-2577-5F21B87F8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CE8F7-9061-13FD-43E7-E0E68B3B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CC83-6881-4B16-8DEE-A3F6C13B09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93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6313-C5CA-8F00-5EC1-49918513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8517A-4919-FF6F-97C4-028BD9184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50F3-788C-4DE1-9055-A03C624DC021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65D00-8135-FBCF-7086-380F8EFE9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5372D-FF92-E775-F8B5-E5D9CE7D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CC83-6881-4B16-8DEE-A3F6C13B09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45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6FDF71-3E55-9AFE-FDDF-9D9AC716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50F3-788C-4DE1-9055-A03C624DC021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BC1CC2-F4A4-93D8-0C51-584B2D9F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725F8-5CC7-B214-D49E-CB37D5D8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CC83-6881-4B16-8DEE-A3F6C13B09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84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77D30-51F3-16DF-5ED1-308FD4A23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728A8-5F23-AD9C-EE29-FE372E320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AA935-E118-06AF-5FC8-E8866EACC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46113-2C01-12A7-3395-1EC4DBA4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50F3-788C-4DE1-9055-A03C624DC021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DD784-5F13-7F0D-B949-5AEE4A87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2BAE8-F939-AEA6-DAFD-E68E9F79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CC83-6881-4B16-8DEE-A3F6C13B09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85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7B13-59FB-D0EB-B8DA-D28510E3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5503C0-F2FD-3F01-0121-414522507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216E8-FCBE-EB64-3AF5-0E2FC7E2C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A6102-3516-FA93-48C9-040B8B12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50F3-788C-4DE1-9055-A03C624DC021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0733E-1E5E-696A-A692-6DB069084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EDF3A-C15F-BA4D-A9C3-500A8D6F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CC83-6881-4B16-8DEE-A3F6C13B09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06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D6E78-DC04-6B07-F08D-148EC311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D90F3-A442-C8D7-EB88-60ACBB3E7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8003E-6C26-C37A-81B4-588936A7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450F3-788C-4DE1-9055-A03C624DC021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94E3D-FB45-02BC-A5D6-AA22CB73F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EB67D-5DEB-8EE8-521F-A4CE27F5B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4CC83-6881-4B16-8DEE-A3F6C13B09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52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0D56-ACD6-382B-21FB-A64EBE5303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36AB9-14CD-EA78-73F2-37FB39239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B24554B-1C6C-1C8F-7D21-C397A3CBB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51" y="0"/>
            <a:ext cx="108092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9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129B7623-7BEC-5D84-1B7A-EC9F2E9DA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23" y="0"/>
            <a:ext cx="3166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B1EC2BC2-BE1F-8CF5-FB80-EC0ABB292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23" y="0"/>
            <a:ext cx="3166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05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Irina Morščakova</dc:creator>
  <cp:lastModifiedBy>Irina Morščakova</cp:lastModifiedBy>
  <cp:revision>1</cp:revision>
  <dcterms:created xsi:type="dcterms:W3CDTF">2023-07-07T13:42:10Z</dcterms:created>
  <dcterms:modified xsi:type="dcterms:W3CDTF">2023-07-07T13:43:48Z</dcterms:modified>
</cp:coreProperties>
</file>