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C00F-2257-8929-DA10-6CB792844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5C03-12DE-8C2E-1D86-2B1826F6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0578-DF23-84AA-DEA0-971D3FA9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F5DC-35F1-1574-BA6B-A746E427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8692-6BBC-C3C8-0073-1092A7A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F3F1-A246-0C1B-D186-553DBE57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8338-8DBE-E2D9-E3A8-D3BE3456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0965-D221-EFBA-619D-3EB583A7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C659-1105-960E-2800-B31929A4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18F6-B012-904E-0CFB-284945A1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8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3EDF7-87ED-00DF-5340-238753AED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982C-ECD0-3D64-DB18-CACE03AE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B47C8-7571-02CA-54BA-8A746643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2443-F6D1-866A-0CF8-26AF0A11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AE2A-074C-420E-2FEB-08C1C46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F42A-01A7-71A1-2AC2-EEBBFB3C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B5B9-36B1-DC24-E0F2-BFFDE390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4922-9958-ACC0-A659-D74A58ED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9381-9DF2-747E-98F1-5C2E4816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30C8-B58A-673A-DA08-D47E3F48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E772-1A5E-E2EF-0E10-1173B856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112C-F218-C308-2C99-218D2CCB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16BD-64EE-913C-8E22-2565B601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71EC-E4ED-8456-6B53-B452EE1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C55D-0AD3-DC47-BB06-F5302184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D452-B6A6-61C2-C1E8-49DF5A7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1B04-B4D8-AD32-672E-03052CF52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FCC2B-1A9D-C730-1750-3331EBFDC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AC21D-5F1B-644B-55D4-837CD9B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8253-6832-6469-907F-40D8782F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35E7-9AA5-C93C-B72F-26C4CD4C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2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3408-545A-B214-C92F-24B3F768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212F-1D72-5338-5132-9F28D642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D314F-8650-CE4A-91AD-B451A292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5A9EF-DA4C-19AB-B591-5B39D23CF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5497E-64D6-108B-41F7-1F09D2431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9CF57-9037-9EA0-ACCF-9C49F981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8F368-2022-29F6-40DF-789F841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3E464-25E5-F818-FDC3-EB2B8EB2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9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B216-14C3-59D7-D808-045ED705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BE2B8-DD2C-B11D-FECB-6CC6AD6E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AEBB3-8185-E5D6-C21A-402F3DAD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3BD1-DAE8-928A-BA58-9C46DCF8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1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F6B49-0377-1A01-25FD-72B66EA6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80AF-2EBB-DC9F-9C0D-80C8A7AF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04F79-0AF6-B9A8-7762-78FAF122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90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19F-8688-E96B-6261-F61308D8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D30F-F670-ABB4-995F-79553D83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824F-7F53-ED22-9E1A-388848367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1C62-52DC-FB64-D016-C99291F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87A0-F898-9219-5989-B4404DA7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6A8D-FDF7-5016-BC7D-AE7995D5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CD43-BF13-3387-CBFA-6FE564A1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D5E76-80A6-A90B-6E34-7D5D2A8AC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93D2D-8BCA-A261-D552-2FC46BE5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072D-9889-B1EA-B0FF-829C4721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C5757-8134-B0CE-2814-1974EEB5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0212-B8CB-5770-F543-D025D899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5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933C-912F-DE0C-0EC1-11ADDAE3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C1AC-053B-AAC1-D082-40FDF243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9F93-3946-2551-A872-585D11A38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D6E8-7C2B-48A8-BBE5-73DAEAEB863A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78E7-1B18-729C-A616-8C7215B4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B637-1422-0F24-F190-919A837E9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49EA-6CD3-45BA-9FAA-80B834F131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8870-AFC0-02E6-6848-C7839E7B72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8FFD-A868-1B5A-B83F-017176C6E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DCAAA8-7C17-163E-D0EA-A7762F3F3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39"/>
            <a:ext cx="12192000" cy="65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F0E30F-1DDB-694C-EF37-3FE9DE2E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85398"/>
            <a:ext cx="9246637" cy="65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Morščakova</dc:creator>
  <cp:lastModifiedBy>Irina Morščakova</cp:lastModifiedBy>
  <cp:revision>1</cp:revision>
  <dcterms:created xsi:type="dcterms:W3CDTF">2023-07-07T13:44:21Z</dcterms:created>
  <dcterms:modified xsi:type="dcterms:W3CDTF">2023-07-07T13:45:13Z</dcterms:modified>
</cp:coreProperties>
</file>