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4"/>
  </p:notesMasterIdLst>
  <p:handoutMasterIdLst>
    <p:handoutMasterId r:id="rId15"/>
  </p:handoutMasterIdLst>
  <p:sldIdLst>
    <p:sldId id="256" r:id="rId5"/>
    <p:sldId id="257" r:id="rId6"/>
    <p:sldId id="262" r:id="rId7"/>
    <p:sldId id="267" r:id="rId8"/>
    <p:sldId id="264" r:id="rId9"/>
    <p:sldId id="268" r:id="rId10"/>
    <p:sldId id="269" r:id="rId11"/>
    <p:sldId id="265" r:id="rId12"/>
    <p:sldId id="266" r:id="rId13"/>
  </p:sldIdLst>
  <p:sldSz cx="12192000" cy="6858000"/>
  <p:notesSz cx="6858000" cy="9144000"/>
  <p:defaultTextStyle>
    <a:defPPr rtl="0">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Добро пожаловать!" id="{E75E278A-FF0E-49A4-B170-79828D63BBAD}">
          <p14:sldIdLst>
            <p14:sldId id="256"/>
          </p14:sldIdLst>
        </p14:section>
        <p14:section name="Разрабатывайте, впечатляйте, работайте вместе" id="{B9B51309-D148-4332-87C2-07BE32FBCA3B}">
          <p14:sldIdLst>
            <p14:sldId id="257"/>
            <p14:sldId id="262"/>
            <p14:sldId id="267"/>
            <p14:sldId id="264"/>
            <p14:sldId id="268"/>
            <p14:sldId id="269"/>
            <p14:sldId id="265"/>
            <p14:sldId id="266"/>
          </p14:sldIdLst>
        </p14:section>
        <p14:section name="Дополнительные сведения" id="{2CC34DB2-6590-42C0-AD4B-A04C6060184E}">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uthor" initials="A" lastIdx="0" clrIdx="1"/>
  <p:cmAuthor id="2" name="Kia Nemesa" initials="KN" lastIdx="1" clrIdx="2">
    <p:extLst>
      <p:ext uri="{19B8F6BF-5375-455C-9EA6-DF929625EA0E}">
        <p15:presenceInfo xmlns:p15="http://schemas.microsoft.com/office/powerpoint/2012/main" userId="9fcb1e987ecd2eff"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2B4A6"/>
    <a:srgbClr val="734F29"/>
    <a:srgbClr val="D24726"/>
    <a:srgbClr val="DD462F"/>
    <a:srgbClr val="AEB785"/>
    <a:srgbClr val="EFD5A2"/>
    <a:srgbClr val="3B3026"/>
    <a:srgbClr val="ECE1CA"/>
    <a:srgbClr val="795531"/>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280" autoAdjust="0"/>
  </p:normalViewPr>
  <p:slideViewPr>
    <p:cSldViewPr snapToGrid="0">
      <p:cViewPr varScale="1">
        <p:scale>
          <a:sx n="51" d="100"/>
          <a:sy n="51" d="100"/>
        </p:scale>
        <p:origin x="72" y="763"/>
      </p:cViewPr>
      <p:guideLst>
        <p:guide orient="horz" pos="2160"/>
        <p:guide pos="3840"/>
      </p:guideLst>
    </p:cSldViewPr>
  </p:slideViewPr>
  <p:notesTextViewPr>
    <p:cViewPr>
      <p:scale>
        <a:sx n="1" d="1"/>
        <a:sy n="1" d="1"/>
      </p:scale>
      <p:origin x="0" y="0"/>
    </p:cViewPr>
  </p:notesTextViewPr>
  <p:notesViewPr>
    <p:cSldViewPr snapToGrid="0">
      <p:cViewPr varScale="1">
        <p:scale>
          <a:sx n="99" d="100"/>
          <a:sy n="99" d="100"/>
        </p:scale>
        <p:origin x="3570"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ake Test User" userId="SID-0" providerId="Test" clId="FakeClientId"/>
    <pc:docChg chg="undo custSel modSld modMainMaster modNotesMaster modHandout">
      <pc:chgData name="Fake Test User" userId="SID-0" providerId="Test" clId="FakeClientId" dt="2019-08-07T02:27:27.864" v="75" actId="790"/>
      <pc:docMkLst>
        <pc:docMk/>
      </pc:docMkLst>
      <pc:sldChg chg="modSp mod modNotes">
        <pc:chgData name="Fake Test User" userId="SID-0" providerId="Test" clId="FakeClientId" dt="2019-08-06T10:58:08.319" v="30" actId="790"/>
        <pc:sldMkLst>
          <pc:docMk/>
          <pc:sldMk cId="2471807738" sldId="256"/>
        </pc:sldMkLst>
        <pc:spChg chg="mod">
          <ac:chgData name="Fake Test User" userId="SID-0" providerId="Test" clId="FakeClientId" dt="2019-08-06T10:58:08.319" v="30" actId="790"/>
          <ac:spMkLst>
            <pc:docMk/>
            <pc:sldMk cId="2471807738" sldId="256"/>
            <ac:spMk id="2" creationId="{00000000-0000-0000-0000-000000000000}"/>
          </ac:spMkLst>
        </pc:spChg>
        <pc:spChg chg="mod">
          <ac:chgData name="Fake Test User" userId="SID-0" providerId="Test" clId="FakeClientId" dt="2019-08-06T10:58:08.319" v="30" actId="790"/>
          <ac:spMkLst>
            <pc:docMk/>
            <pc:sldMk cId="2471807738" sldId="256"/>
            <ac:spMk id="3" creationId="{00000000-0000-0000-0000-000000000000}"/>
          </ac:spMkLst>
        </pc:spChg>
      </pc:sldChg>
      <pc:sldChg chg="modSp mod modNotes">
        <pc:chgData name="Fake Test User" userId="SID-0" providerId="Test" clId="FakeClientId" dt="2019-08-07T02:26:51.257" v="74" actId="1036"/>
        <pc:sldMkLst>
          <pc:docMk/>
          <pc:sldMk cId="1328676004" sldId="257"/>
        </pc:sldMkLst>
        <pc:spChg chg="mod">
          <ac:chgData name="Fake Test User" userId="SID-0" providerId="Test" clId="FakeClientId" dt="2019-08-06T10:57:48.910" v="27" actId="790"/>
          <ac:spMkLst>
            <pc:docMk/>
            <pc:sldMk cId="1328676004" sldId="257"/>
            <ac:spMk id="2" creationId="{00000000-0000-0000-0000-000000000000}"/>
          </ac:spMkLst>
        </pc:spChg>
        <pc:spChg chg="mod">
          <ac:chgData name="Fake Test User" userId="SID-0" providerId="Test" clId="FakeClientId" dt="2019-08-06T11:00:00.581" v="40" actId="14100"/>
          <ac:spMkLst>
            <pc:docMk/>
            <pc:sldMk cId="1328676004" sldId="257"/>
            <ac:spMk id="3" creationId="{00000000-0000-0000-0000-000000000000}"/>
          </ac:spMkLst>
        </pc:spChg>
        <pc:picChg chg="mod">
          <ac:chgData name="Fake Test User" userId="SID-0" providerId="Test" clId="FakeClientId" dt="2019-08-07T02:26:43.617" v="72" actId="1035"/>
          <ac:picMkLst>
            <pc:docMk/>
            <pc:sldMk cId="1328676004" sldId="257"/>
            <ac:picMk id="6" creationId="{00000000-0000-0000-0000-000000000000}"/>
          </ac:picMkLst>
        </pc:picChg>
        <pc:picChg chg="mod">
          <ac:chgData name="Fake Test User" userId="SID-0" providerId="Test" clId="FakeClientId" dt="2019-08-06T11:00:29.767" v="41" actId="14826"/>
          <ac:picMkLst>
            <pc:docMk/>
            <pc:sldMk cId="1328676004" sldId="257"/>
            <ac:picMk id="7" creationId="{00000000-0000-0000-0000-000000000000}"/>
          </ac:picMkLst>
        </pc:picChg>
        <pc:picChg chg="mod">
          <ac:chgData name="Fake Test User" userId="SID-0" providerId="Test" clId="FakeClientId" dt="2019-08-07T02:26:51.257" v="74" actId="1036"/>
          <ac:picMkLst>
            <pc:docMk/>
            <pc:sldMk cId="1328676004" sldId="257"/>
            <ac:picMk id="9" creationId="{00000000-0000-0000-0000-000000000000}"/>
          </ac:picMkLst>
        </pc:picChg>
        <pc:picChg chg="mod">
          <ac:chgData name="Fake Test User" userId="SID-0" providerId="Test" clId="FakeClientId" dt="2019-08-06T11:00:49.781" v="42" actId="14826"/>
          <ac:picMkLst>
            <pc:docMk/>
            <pc:sldMk cId="1328676004" sldId="257"/>
            <ac:picMk id="11" creationId="{00000000-0000-0000-0000-000000000000}"/>
          </ac:picMkLst>
        </pc:picChg>
      </pc:sldChg>
      <pc:sldChg chg="modSp mod modNotes">
        <pc:chgData name="Fake Test User" userId="SID-0" providerId="Test" clId="FakeClientId" dt="2019-08-06T10:59:35.146" v="33" actId="14826"/>
        <pc:sldMkLst>
          <pc:docMk/>
          <pc:sldMk cId="2090733893" sldId="262"/>
        </pc:sldMkLst>
        <pc:spChg chg="mod">
          <ac:chgData name="Fake Test User" userId="SID-0" providerId="Test" clId="FakeClientId" dt="2019-08-06T10:57:43.598" v="26" actId="790"/>
          <ac:spMkLst>
            <pc:docMk/>
            <pc:sldMk cId="2090733893" sldId="262"/>
            <ac:spMk id="2" creationId="{00000000-0000-0000-0000-000000000000}"/>
          </ac:spMkLst>
        </pc:spChg>
        <pc:spChg chg="mod">
          <ac:chgData name="Fake Test User" userId="SID-0" providerId="Test" clId="FakeClientId" dt="2019-08-06T10:57:43.598" v="26" actId="790"/>
          <ac:spMkLst>
            <pc:docMk/>
            <pc:sldMk cId="2090733893" sldId="262"/>
            <ac:spMk id="3" creationId="{00000000-0000-0000-0000-000000000000}"/>
          </ac:spMkLst>
        </pc:spChg>
        <pc:picChg chg="mod">
          <ac:chgData name="Fake Test User" userId="SID-0" providerId="Test" clId="FakeClientId" dt="2019-08-06T10:59:16.100" v="32" actId="14826"/>
          <ac:picMkLst>
            <pc:docMk/>
            <pc:sldMk cId="2090733893" sldId="262"/>
            <ac:picMk id="4" creationId="{00000000-0000-0000-0000-000000000000}"/>
          </ac:picMkLst>
        </pc:picChg>
        <pc:picChg chg="mod">
          <ac:chgData name="Fake Test User" userId="SID-0" providerId="Test" clId="FakeClientId" dt="2019-08-06T10:59:35.146" v="33" actId="14826"/>
          <ac:picMkLst>
            <pc:docMk/>
            <pc:sldMk cId="2090733893" sldId="262"/>
            <ac:picMk id="5" creationId="{00000000-0000-0000-0000-000000000000}"/>
          </ac:picMkLst>
        </pc:picChg>
        <pc:picChg chg="mod">
          <ac:chgData name="Fake Test User" userId="SID-0" providerId="Test" clId="FakeClientId" dt="2019-08-06T10:58:59.835" v="31" actId="14826"/>
          <ac:picMkLst>
            <pc:docMk/>
            <pc:sldMk cId="2090733893" sldId="262"/>
            <ac:picMk id="6" creationId="{00000000-0000-0000-0000-000000000000}"/>
          </ac:picMkLst>
        </pc:picChg>
      </pc:sldChg>
      <pc:sldChg chg="modSp mod modNotes">
        <pc:chgData name="Fake Test User" userId="SID-0" providerId="Test" clId="FakeClientId" dt="2019-08-07T02:27:27.864" v="75" actId="790"/>
        <pc:sldMkLst>
          <pc:docMk/>
          <pc:sldMk cId="2317502127" sldId="263"/>
        </pc:sldMkLst>
        <pc:spChg chg="mod">
          <ac:chgData name="Fake Test User" userId="SID-0" providerId="Test" clId="FakeClientId" dt="2019-08-06T10:58:02.882" v="29" actId="790"/>
          <ac:spMkLst>
            <pc:docMk/>
            <pc:sldMk cId="2317502127" sldId="263"/>
            <ac:spMk id="2" creationId="{00000000-0000-0000-0000-000000000000}"/>
          </ac:spMkLst>
        </pc:spChg>
        <pc:spChg chg="mod">
          <ac:chgData name="Fake Test User" userId="SID-0" providerId="Test" clId="FakeClientId" dt="2019-08-07T02:21:10.668" v="58" actId="14100"/>
          <ac:spMkLst>
            <pc:docMk/>
            <pc:sldMk cId="2317502127" sldId="263"/>
            <ac:spMk id="3" creationId="{00000000-0000-0000-0000-000000000000}"/>
          </ac:spMkLst>
        </pc:spChg>
        <pc:spChg chg="mod">
          <ac:chgData name="Fake Test User" userId="SID-0" providerId="Test" clId="FakeClientId" dt="2019-08-06T10:58:02.882" v="29" actId="790"/>
          <ac:spMkLst>
            <pc:docMk/>
            <pc:sldMk cId="2317502127" sldId="263"/>
            <ac:spMk id="4" creationId="{00000000-0000-0000-0000-000000000000}"/>
          </ac:spMkLst>
        </pc:spChg>
        <pc:spChg chg="mod">
          <ac:chgData name="Fake Test User" userId="SID-0" providerId="Test" clId="FakeClientId" dt="2019-08-07T02:25:30.731" v="61"/>
          <ac:spMkLst>
            <pc:docMk/>
            <pc:sldMk cId="2317502127" sldId="263"/>
            <ac:spMk id="8" creationId="{00000000-0000-0000-0000-000000000000}"/>
          </ac:spMkLst>
        </pc:spChg>
        <pc:spChg chg="mod">
          <ac:chgData name="Fake Test User" userId="SID-0" providerId="Test" clId="FakeClientId" dt="2019-08-07T02:25:58.979" v="63"/>
          <ac:spMkLst>
            <pc:docMk/>
            <pc:sldMk cId="2317502127" sldId="263"/>
            <ac:spMk id="9" creationId="{00000000-0000-0000-0000-000000000000}"/>
          </ac:spMkLst>
        </pc:spChg>
      </pc:sldChg>
      <pc:sldChg chg="modSp mod modNotes">
        <pc:chgData name="Fake Test User" userId="SID-0" providerId="Test" clId="FakeClientId" dt="2019-08-06T11:01:19.420" v="43" actId="14826"/>
        <pc:sldMkLst>
          <pc:docMk/>
          <pc:sldMk cId="1531532291" sldId="264"/>
        </pc:sldMkLst>
        <pc:spChg chg="mod">
          <ac:chgData name="Fake Test User" userId="SID-0" providerId="Test" clId="FakeClientId" dt="2019-08-06T10:57:57.351" v="28" actId="790"/>
          <ac:spMkLst>
            <pc:docMk/>
            <pc:sldMk cId="1531532291" sldId="264"/>
            <ac:spMk id="2" creationId="{00000000-0000-0000-0000-000000000000}"/>
          </ac:spMkLst>
        </pc:spChg>
        <pc:spChg chg="mod">
          <ac:chgData name="Fake Test User" userId="SID-0" providerId="Test" clId="FakeClientId" dt="2019-08-06T10:57:57.351" v="28" actId="790"/>
          <ac:spMkLst>
            <pc:docMk/>
            <pc:sldMk cId="1531532291" sldId="264"/>
            <ac:spMk id="3" creationId="{00000000-0000-0000-0000-000000000000}"/>
          </ac:spMkLst>
        </pc:spChg>
        <pc:picChg chg="mod">
          <ac:chgData name="Fake Test User" userId="SID-0" providerId="Test" clId="FakeClientId" dt="2019-08-06T11:01:19.420" v="43" actId="14826"/>
          <ac:picMkLst>
            <pc:docMk/>
            <pc:sldMk cId="1531532291" sldId="264"/>
            <ac:picMk id="5" creationId="{00000000-0000-0000-0000-000000000000}"/>
          </ac:picMkLst>
        </pc:picChg>
      </pc:sldChg>
      <pc:sldMasterChg chg="modSp mod modSldLayout">
        <pc:chgData name="Fake Test User" userId="SID-0" providerId="Test" clId="FakeClientId" dt="2019-08-06T10:55:52.560" v="17" actId="790"/>
        <pc:sldMasterMkLst>
          <pc:docMk/>
          <pc:sldMasterMk cId="946754946" sldId="2147483660"/>
        </pc:sldMasterMkLst>
        <pc:spChg chg="mod">
          <ac:chgData name="Fake Test User" userId="SID-0" providerId="Test" clId="FakeClientId" dt="2019-08-06T10:54:42.159" v="6" actId="790"/>
          <ac:spMkLst>
            <pc:docMk/>
            <pc:sldMasterMk cId="946754946" sldId="2147483660"/>
            <ac:spMk id="2" creationId="{00000000-0000-0000-0000-000000000000}"/>
          </ac:spMkLst>
        </pc:spChg>
        <pc:spChg chg="mod">
          <ac:chgData name="Fake Test User" userId="SID-0" providerId="Test" clId="FakeClientId" dt="2019-08-06T10:54:42.159" v="6" actId="790"/>
          <ac:spMkLst>
            <pc:docMk/>
            <pc:sldMasterMk cId="946754946" sldId="2147483660"/>
            <ac:spMk id="3" creationId="{00000000-0000-0000-0000-000000000000}"/>
          </ac:spMkLst>
        </pc:spChg>
        <pc:spChg chg="mod">
          <ac:chgData name="Fake Test User" userId="SID-0" providerId="Test" clId="FakeClientId" dt="2019-08-06T10:54:42.159" v="6" actId="790"/>
          <ac:spMkLst>
            <pc:docMk/>
            <pc:sldMasterMk cId="946754946" sldId="2147483660"/>
            <ac:spMk id="4" creationId="{00000000-0000-0000-0000-000000000000}"/>
          </ac:spMkLst>
        </pc:spChg>
        <pc:spChg chg="mod">
          <ac:chgData name="Fake Test User" userId="SID-0" providerId="Test" clId="FakeClientId" dt="2019-08-06T10:54:42.159" v="6" actId="790"/>
          <ac:spMkLst>
            <pc:docMk/>
            <pc:sldMasterMk cId="946754946" sldId="2147483660"/>
            <ac:spMk id="5" creationId="{00000000-0000-0000-0000-000000000000}"/>
          </ac:spMkLst>
        </pc:spChg>
        <pc:spChg chg="mod">
          <ac:chgData name="Fake Test User" userId="SID-0" providerId="Test" clId="FakeClientId" dt="2019-08-06T10:54:42.159" v="6" actId="790"/>
          <ac:spMkLst>
            <pc:docMk/>
            <pc:sldMasterMk cId="946754946" sldId="2147483660"/>
            <ac:spMk id="6" creationId="{00000000-0000-0000-0000-000000000000}"/>
          </ac:spMkLst>
        </pc:spChg>
        <pc:sldLayoutChg chg="modSp mod">
          <pc:chgData name="Fake Test User" userId="SID-0" providerId="Test" clId="FakeClientId" dt="2019-08-06T10:54:48.439" v="7" actId="790"/>
          <pc:sldLayoutMkLst>
            <pc:docMk/>
            <pc:sldMasterMk cId="946754946" sldId="2147483660"/>
            <pc:sldLayoutMk cId="1718549498" sldId="2147483661"/>
          </pc:sldLayoutMkLst>
          <pc:spChg chg="mod">
            <ac:chgData name="Fake Test User" userId="SID-0" providerId="Test" clId="FakeClientId" dt="2019-08-06T10:54:48.439" v="7" actId="790"/>
            <ac:spMkLst>
              <pc:docMk/>
              <pc:sldMasterMk cId="946754946" sldId="2147483660"/>
              <pc:sldLayoutMk cId="1718549498" sldId="2147483661"/>
              <ac:spMk id="2" creationId="{00000000-0000-0000-0000-000000000000}"/>
            </ac:spMkLst>
          </pc:spChg>
          <pc:spChg chg="mod">
            <ac:chgData name="Fake Test User" userId="SID-0" providerId="Test" clId="FakeClientId" dt="2019-08-06T10:54:48.439" v="7" actId="790"/>
            <ac:spMkLst>
              <pc:docMk/>
              <pc:sldMasterMk cId="946754946" sldId="2147483660"/>
              <pc:sldLayoutMk cId="1718549498" sldId="2147483661"/>
              <ac:spMk id="3" creationId="{00000000-0000-0000-0000-000000000000}"/>
            </ac:spMkLst>
          </pc:spChg>
          <pc:spChg chg="mod">
            <ac:chgData name="Fake Test User" userId="SID-0" providerId="Test" clId="FakeClientId" dt="2019-08-06T10:54:48.439" v="7" actId="790"/>
            <ac:spMkLst>
              <pc:docMk/>
              <pc:sldMasterMk cId="946754946" sldId="2147483660"/>
              <pc:sldLayoutMk cId="1718549498" sldId="2147483661"/>
              <ac:spMk id="4" creationId="{00000000-0000-0000-0000-000000000000}"/>
            </ac:spMkLst>
          </pc:spChg>
          <pc:spChg chg="mod">
            <ac:chgData name="Fake Test User" userId="SID-0" providerId="Test" clId="FakeClientId" dt="2019-08-06T10:54:48.439" v="7" actId="790"/>
            <ac:spMkLst>
              <pc:docMk/>
              <pc:sldMasterMk cId="946754946" sldId="2147483660"/>
              <pc:sldLayoutMk cId="1718549498" sldId="2147483661"/>
              <ac:spMk id="5" creationId="{00000000-0000-0000-0000-000000000000}"/>
            </ac:spMkLst>
          </pc:spChg>
          <pc:spChg chg="mod">
            <ac:chgData name="Fake Test User" userId="SID-0" providerId="Test" clId="FakeClientId" dt="2019-08-06T10:54:48.439" v="7" actId="790"/>
            <ac:spMkLst>
              <pc:docMk/>
              <pc:sldMasterMk cId="946754946" sldId="2147483660"/>
              <pc:sldLayoutMk cId="1718549498" sldId="2147483661"/>
              <ac:spMk id="6" creationId="{00000000-0000-0000-0000-000000000000}"/>
            </ac:spMkLst>
          </pc:spChg>
          <pc:spChg chg="mod">
            <ac:chgData name="Fake Test User" userId="SID-0" providerId="Test" clId="FakeClientId" dt="2019-08-06T10:54:48.439" v="7" actId="790"/>
            <ac:spMkLst>
              <pc:docMk/>
              <pc:sldMasterMk cId="946754946" sldId="2147483660"/>
              <pc:sldLayoutMk cId="1718549498" sldId="2147483661"/>
              <ac:spMk id="7" creationId="{00000000-0000-0000-0000-000000000000}"/>
            </ac:spMkLst>
          </pc:spChg>
          <pc:spChg chg="mod">
            <ac:chgData name="Fake Test User" userId="SID-0" providerId="Test" clId="FakeClientId" dt="2019-08-06T10:54:48.439" v="7" actId="790"/>
            <ac:spMkLst>
              <pc:docMk/>
              <pc:sldMasterMk cId="946754946" sldId="2147483660"/>
              <pc:sldLayoutMk cId="1718549498" sldId="2147483661"/>
              <ac:spMk id="8" creationId="{00000000-0000-0000-0000-000000000000}"/>
            </ac:spMkLst>
          </pc:spChg>
        </pc:sldLayoutChg>
        <pc:sldLayoutChg chg="modSp mod">
          <pc:chgData name="Fake Test User" userId="SID-0" providerId="Test" clId="FakeClientId" dt="2019-08-06T10:55:01.110" v="8" actId="790"/>
          <pc:sldLayoutMkLst>
            <pc:docMk/>
            <pc:sldMasterMk cId="946754946" sldId="2147483660"/>
            <pc:sldLayoutMk cId="2185836540" sldId="2147483662"/>
          </pc:sldLayoutMkLst>
          <pc:spChg chg="mod">
            <ac:chgData name="Fake Test User" userId="SID-0" providerId="Test" clId="FakeClientId" dt="2019-08-06T10:55:01.110" v="8" actId="790"/>
            <ac:spMkLst>
              <pc:docMk/>
              <pc:sldMasterMk cId="946754946" sldId="2147483660"/>
              <pc:sldLayoutMk cId="2185836540" sldId="2147483662"/>
              <ac:spMk id="2" creationId="{00000000-0000-0000-0000-000000000000}"/>
            </ac:spMkLst>
          </pc:spChg>
          <pc:spChg chg="mod">
            <ac:chgData name="Fake Test User" userId="SID-0" providerId="Test" clId="FakeClientId" dt="2019-08-06T10:55:01.110" v="8" actId="790"/>
            <ac:spMkLst>
              <pc:docMk/>
              <pc:sldMasterMk cId="946754946" sldId="2147483660"/>
              <pc:sldLayoutMk cId="2185836540" sldId="2147483662"/>
              <ac:spMk id="3" creationId="{00000000-0000-0000-0000-000000000000}"/>
            </ac:spMkLst>
          </pc:spChg>
          <pc:spChg chg="mod">
            <ac:chgData name="Fake Test User" userId="SID-0" providerId="Test" clId="FakeClientId" dt="2019-08-06T10:55:01.110" v="8" actId="790"/>
            <ac:spMkLst>
              <pc:docMk/>
              <pc:sldMasterMk cId="946754946" sldId="2147483660"/>
              <pc:sldLayoutMk cId="2185836540" sldId="2147483662"/>
              <ac:spMk id="4" creationId="{00000000-0000-0000-0000-000000000000}"/>
            </ac:spMkLst>
          </pc:spChg>
          <pc:spChg chg="mod">
            <ac:chgData name="Fake Test User" userId="SID-0" providerId="Test" clId="FakeClientId" dt="2019-08-06T10:55:01.110" v="8" actId="790"/>
            <ac:spMkLst>
              <pc:docMk/>
              <pc:sldMasterMk cId="946754946" sldId="2147483660"/>
              <pc:sldLayoutMk cId="2185836540" sldId="2147483662"/>
              <ac:spMk id="5" creationId="{00000000-0000-0000-0000-000000000000}"/>
            </ac:spMkLst>
          </pc:spChg>
          <pc:spChg chg="mod">
            <ac:chgData name="Fake Test User" userId="SID-0" providerId="Test" clId="FakeClientId" dt="2019-08-06T10:55:01.110" v="8" actId="790"/>
            <ac:spMkLst>
              <pc:docMk/>
              <pc:sldMasterMk cId="946754946" sldId="2147483660"/>
              <pc:sldLayoutMk cId="2185836540" sldId="2147483662"/>
              <ac:spMk id="6" creationId="{00000000-0000-0000-0000-000000000000}"/>
            </ac:spMkLst>
          </pc:spChg>
          <pc:spChg chg="mod">
            <ac:chgData name="Fake Test User" userId="SID-0" providerId="Test" clId="FakeClientId" dt="2019-08-06T10:55:01.110" v="8" actId="790"/>
            <ac:spMkLst>
              <pc:docMk/>
              <pc:sldMasterMk cId="946754946" sldId="2147483660"/>
              <pc:sldLayoutMk cId="2185836540" sldId="2147483662"/>
              <ac:spMk id="7" creationId="{00000000-0000-0000-0000-000000000000}"/>
            </ac:spMkLst>
          </pc:spChg>
          <pc:spChg chg="mod">
            <ac:chgData name="Fake Test User" userId="SID-0" providerId="Test" clId="FakeClientId" dt="2019-08-06T10:55:01.110" v="8" actId="790"/>
            <ac:spMkLst>
              <pc:docMk/>
              <pc:sldMasterMk cId="946754946" sldId="2147483660"/>
              <pc:sldLayoutMk cId="2185836540" sldId="2147483662"/>
              <ac:spMk id="8" creationId="{00000000-0000-0000-0000-000000000000}"/>
            </ac:spMkLst>
          </pc:spChg>
        </pc:sldLayoutChg>
        <pc:sldLayoutChg chg="modSp mod">
          <pc:chgData name="Fake Test User" userId="SID-0" providerId="Test" clId="FakeClientId" dt="2019-08-06T10:55:06.157" v="9" actId="790"/>
          <pc:sldLayoutMkLst>
            <pc:docMk/>
            <pc:sldMasterMk cId="946754946" sldId="2147483660"/>
            <pc:sldLayoutMk cId="1335655537" sldId="2147483663"/>
          </pc:sldLayoutMkLst>
          <pc:spChg chg="mod">
            <ac:chgData name="Fake Test User" userId="SID-0" providerId="Test" clId="FakeClientId" dt="2019-08-06T10:55:06.157" v="9" actId="790"/>
            <ac:spMkLst>
              <pc:docMk/>
              <pc:sldMasterMk cId="946754946" sldId="2147483660"/>
              <pc:sldLayoutMk cId="1335655537" sldId="2147483663"/>
              <ac:spMk id="2" creationId="{00000000-0000-0000-0000-000000000000}"/>
            </ac:spMkLst>
          </pc:spChg>
          <pc:spChg chg="mod">
            <ac:chgData name="Fake Test User" userId="SID-0" providerId="Test" clId="FakeClientId" dt="2019-08-06T10:55:06.157" v="9" actId="790"/>
            <ac:spMkLst>
              <pc:docMk/>
              <pc:sldMasterMk cId="946754946" sldId="2147483660"/>
              <pc:sldLayoutMk cId="1335655537" sldId="2147483663"/>
              <ac:spMk id="3" creationId="{00000000-0000-0000-0000-000000000000}"/>
            </ac:spMkLst>
          </pc:spChg>
          <pc:spChg chg="mod">
            <ac:chgData name="Fake Test User" userId="SID-0" providerId="Test" clId="FakeClientId" dt="2019-08-06T10:55:06.157" v="9" actId="790"/>
            <ac:spMkLst>
              <pc:docMk/>
              <pc:sldMasterMk cId="946754946" sldId="2147483660"/>
              <pc:sldLayoutMk cId="1335655537" sldId="2147483663"/>
              <ac:spMk id="4" creationId="{00000000-0000-0000-0000-000000000000}"/>
            </ac:spMkLst>
          </pc:spChg>
          <pc:spChg chg="mod">
            <ac:chgData name="Fake Test User" userId="SID-0" providerId="Test" clId="FakeClientId" dt="2019-08-06T10:55:06.157" v="9" actId="790"/>
            <ac:spMkLst>
              <pc:docMk/>
              <pc:sldMasterMk cId="946754946" sldId="2147483660"/>
              <pc:sldLayoutMk cId="1335655537" sldId="2147483663"/>
              <ac:spMk id="5" creationId="{00000000-0000-0000-0000-000000000000}"/>
            </ac:spMkLst>
          </pc:spChg>
          <pc:spChg chg="mod">
            <ac:chgData name="Fake Test User" userId="SID-0" providerId="Test" clId="FakeClientId" dt="2019-08-06T10:55:06.157" v="9" actId="790"/>
            <ac:spMkLst>
              <pc:docMk/>
              <pc:sldMasterMk cId="946754946" sldId="2147483660"/>
              <pc:sldLayoutMk cId="1335655537" sldId="2147483663"/>
              <ac:spMk id="6" creationId="{00000000-0000-0000-0000-000000000000}"/>
            </ac:spMkLst>
          </pc:spChg>
          <pc:spChg chg="mod">
            <ac:chgData name="Fake Test User" userId="SID-0" providerId="Test" clId="FakeClientId" dt="2019-08-06T10:55:06.157" v="9" actId="790"/>
            <ac:spMkLst>
              <pc:docMk/>
              <pc:sldMasterMk cId="946754946" sldId="2147483660"/>
              <pc:sldLayoutMk cId="1335655537" sldId="2147483663"/>
              <ac:spMk id="7" creationId="{00000000-0000-0000-0000-000000000000}"/>
            </ac:spMkLst>
          </pc:spChg>
          <pc:spChg chg="mod">
            <ac:chgData name="Fake Test User" userId="SID-0" providerId="Test" clId="FakeClientId" dt="2019-08-06T10:55:06.157" v="9" actId="790"/>
            <ac:spMkLst>
              <pc:docMk/>
              <pc:sldMasterMk cId="946754946" sldId="2147483660"/>
              <pc:sldLayoutMk cId="1335655537" sldId="2147483663"/>
              <ac:spMk id="8" creationId="{00000000-0000-0000-0000-000000000000}"/>
            </ac:spMkLst>
          </pc:spChg>
        </pc:sldLayoutChg>
        <pc:sldLayoutChg chg="modSp mod">
          <pc:chgData name="Fake Test User" userId="SID-0" providerId="Test" clId="FakeClientId" dt="2019-08-06T10:55:11.860" v="10" actId="790"/>
          <pc:sldLayoutMkLst>
            <pc:docMk/>
            <pc:sldMasterMk cId="946754946" sldId="2147483660"/>
            <pc:sldLayoutMk cId="3328223887" sldId="2147483664"/>
          </pc:sldLayoutMkLst>
          <pc:spChg chg="mod">
            <ac:chgData name="Fake Test User" userId="SID-0" providerId="Test" clId="FakeClientId" dt="2019-08-06T10:55:11.860" v="10" actId="790"/>
            <ac:spMkLst>
              <pc:docMk/>
              <pc:sldMasterMk cId="946754946" sldId="2147483660"/>
              <pc:sldLayoutMk cId="3328223887" sldId="2147483664"/>
              <ac:spMk id="2" creationId="{00000000-0000-0000-0000-000000000000}"/>
            </ac:spMkLst>
          </pc:spChg>
          <pc:spChg chg="mod">
            <ac:chgData name="Fake Test User" userId="SID-0" providerId="Test" clId="FakeClientId" dt="2019-08-06T10:55:11.860" v="10" actId="790"/>
            <ac:spMkLst>
              <pc:docMk/>
              <pc:sldMasterMk cId="946754946" sldId="2147483660"/>
              <pc:sldLayoutMk cId="3328223887" sldId="2147483664"/>
              <ac:spMk id="3" creationId="{00000000-0000-0000-0000-000000000000}"/>
            </ac:spMkLst>
          </pc:spChg>
          <pc:spChg chg="mod">
            <ac:chgData name="Fake Test User" userId="SID-0" providerId="Test" clId="FakeClientId" dt="2019-08-06T10:55:11.860" v="10" actId="790"/>
            <ac:spMkLst>
              <pc:docMk/>
              <pc:sldMasterMk cId="946754946" sldId="2147483660"/>
              <pc:sldLayoutMk cId="3328223887" sldId="2147483664"/>
              <ac:spMk id="4" creationId="{00000000-0000-0000-0000-000000000000}"/>
            </ac:spMkLst>
          </pc:spChg>
          <pc:spChg chg="mod">
            <ac:chgData name="Fake Test User" userId="SID-0" providerId="Test" clId="FakeClientId" dt="2019-08-06T10:55:11.860" v="10" actId="790"/>
            <ac:spMkLst>
              <pc:docMk/>
              <pc:sldMasterMk cId="946754946" sldId="2147483660"/>
              <pc:sldLayoutMk cId="3328223887" sldId="2147483664"/>
              <ac:spMk id="5" creationId="{00000000-0000-0000-0000-000000000000}"/>
            </ac:spMkLst>
          </pc:spChg>
          <pc:spChg chg="mod">
            <ac:chgData name="Fake Test User" userId="SID-0" providerId="Test" clId="FakeClientId" dt="2019-08-06T10:55:11.860" v="10" actId="790"/>
            <ac:spMkLst>
              <pc:docMk/>
              <pc:sldMasterMk cId="946754946" sldId="2147483660"/>
              <pc:sldLayoutMk cId="3328223887" sldId="2147483664"/>
              <ac:spMk id="6" creationId="{00000000-0000-0000-0000-000000000000}"/>
            </ac:spMkLst>
          </pc:spChg>
          <pc:spChg chg="mod">
            <ac:chgData name="Fake Test User" userId="SID-0" providerId="Test" clId="FakeClientId" dt="2019-08-06T10:55:11.860" v="10" actId="790"/>
            <ac:spMkLst>
              <pc:docMk/>
              <pc:sldMasterMk cId="946754946" sldId="2147483660"/>
              <pc:sldLayoutMk cId="3328223887" sldId="2147483664"/>
              <ac:spMk id="7" creationId="{00000000-0000-0000-0000-000000000000}"/>
            </ac:spMkLst>
          </pc:spChg>
          <pc:spChg chg="mod">
            <ac:chgData name="Fake Test User" userId="SID-0" providerId="Test" clId="FakeClientId" dt="2019-08-06T10:55:11.860" v="10" actId="790"/>
            <ac:spMkLst>
              <pc:docMk/>
              <pc:sldMasterMk cId="946754946" sldId="2147483660"/>
              <pc:sldLayoutMk cId="3328223887" sldId="2147483664"/>
              <ac:spMk id="8" creationId="{00000000-0000-0000-0000-000000000000}"/>
            </ac:spMkLst>
          </pc:spChg>
          <pc:spChg chg="mod">
            <ac:chgData name="Fake Test User" userId="SID-0" providerId="Test" clId="FakeClientId" dt="2019-08-06T10:55:11.860" v="10" actId="790"/>
            <ac:spMkLst>
              <pc:docMk/>
              <pc:sldMasterMk cId="946754946" sldId="2147483660"/>
              <pc:sldLayoutMk cId="3328223887" sldId="2147483664"/>
              <ac:spMk id="9" creationId="{00000000-0000-0000-0000-000000000000}"/>
            </ac:spMkLst>
          </pc:spChg>
        </pc:sldLayoutChg>
        <pc:sldLayoutChg chg="modSp mod">
          <pc:chgData name="Fake Test User" userId="SID-0" providerId="Test" clId="FakeClientId" dt="2019-08-06T10:55:17.141" v="11" actId="790"/>
          <pc:sldLayoutMkLst>
            <pc:docMk/>
            <pc:sldMasterMk cId="946754946" sldId="2147483660"/>
            <pc:sldLayoutMk cId="3606029816" sldId="2147483665"/>
          </pc:sldLayoutMkLst>
          <pc:spChg chg="mod">
            <ac:chgData name="Fake Test User" userId="SID-0" providerId="Test" clId="FakeClientId" dt="2019-08-06T10:55:17.141" v="11" actId="790"/>
            <ac:spMkLst>
              <pc:docMk/>
              <pc:sldMasterMk cId="946754946" sldId="2147483660"/>
              <pc:sldLayoutMk cId="3606029816" sldId="2147483665"/>
              <ac:spMk id="2" creationId="{00000000-0000-0000-0000-000000000000}"/>
            </ac:spMkLst>
          </pc:spChg>
          <pc:spChg chg="mod">
            <ac:chgData name="Fake Test User" userId="SID-0" providerId="Test" clId="FakeClientId" dt="2019-08-06T10:55:17.141" v="11" actId="790"/>
            <ac:spMkLst>
              <pc:docMk/>
              <pc:sldMasterMk cId="946754946" sldId="2147483660"/>
              <pc:sldLayoutMk cId="3606029816" sldId="2147483665"/>
              <ac:spMk id="3" creationId="{00000000-0000-0000-0000-000000000000}"/>
            </ac:spMkLst>
          </pc:spChg>
          <pc:spChg chg="mod">
            <ac:chgData name="Fake Test User" userId="SID-0" providerId="Test" clId="FakeClientId" dt="2019-08-06T10:55:17.141" v="11" actId="790"/>
            <ac:spMkLst>
              <pc:docMk/>
              <pc:sldMasterMk cId="946754946" sldId="2147483660"/>
              <pc:sldLayoutMk cId="3606029816" sldId="2147483665"/>
              <ac:spMk id="4" creationId="{00000000-0000-0000-0000-000000000000}"/>
            </ac:spMkLst>
          </pc:spChg>
          <pc:spChg chg="mod">
            <ac:chgData name="Fake Test User" userId="SID-0" providerId="Test" clId="FakeClientId" dt="2019-08-06T10:55:17.141" v="11" actId="790"/>
            <ac:spMkLst>
              <pc:docMk/>
              <pc:sldMasterMk cId="946754946" sldId="2147483660"/>
              <pc:sldLayoutMk cId="3606029816" sldId="2147483665"/>
              <ac:spMk id="5" creationId="{00000000-0000-0000-0000-000000000000}"/>
            </ac:spMkLst>
          </pc:spChg>
          <pc:spChg chg="mod">
            <ac:chgData name="Fake Test User" userId="SID-0" providerId="Test" clId="FakeClientId" dt="2019-08-06T10:55:17.141" v="11" actId="790"/>
            <ac:spMkLst>
              <pc:docMk/>
              <pc:sldMasterMk cId="946754946" sldId="2147483660"/>
              <pc:sldLayoutMk cId="3606029816" sldId="2147483665"/>
              <ac:spMk id="6" creationId="{00000000-0000-0000-0000-000000000000}"/>
            </ac:spMkLst>
          </pc:spChg>
          <pc:spChg chg="mod">
            <ac:chgData name="Fake Test User" userId="SID-0" providerId="Test" clId="FakeClientId" dt="2019-08-06T10:55:17.141" v="11" actId="790"/>
            <ac:spMkLst>
              <pc:docMk/>
              <pc:sldMasterMk cId="946754946" sldId="2147483660"/>
              <pc:sldLayoutMk cId="3606029816" sldId="2147483665"/>
              <ac:spMk id="7" creationId="{00000000-0000-0000-0000-000000000000}"/>
            </ac:spMkLst>
          </pc:spChg>
          <pc:spChg chg="mod">
            <ac:chgData name="Fake Test User" userId="SID-0" providerId="Test" clId="FakeClientId" dt="2019-08-06T10:55:17.141" v="11" actId="790"/>
            <ac:spMkLst>
              <pc:docMk/>
              <pc:sldMasterMk cId="946754946" sldId="2147483660"/>
              <pc:sldLayoutMk cId="3606029816" sldId="2147483665"/>
              <ac:spMk id="8" creationId="{00000000-0000-0000-0000-000000000000}"/>
            </ac:spMkLst>
          </pc:spChg>
          <pc:spChg chg="mod">
            <ac:chgData name="Fake Test User" userId="SID-0" providerId="Test" clId="FakeClientId" dt="2019-08-06T10:55:17.141" v="11" actId="790"/>
            <ac:spMkLst>
              <pc:docMk/>
              <pc:sldMasterMk cId="946754946" sldId="2147483660"/>
              <pc:sldLayoutMk cId="3606029816" sldId="2147483665"/>
              <ac:spMk id="9" creationId="{00000000-0000-0000-0000-000000000000}"/>
            </ac:spMkLst>
          </pc:spChg>
          <pc:spChg chg="mod">
            <ac:chgData name="Fake Test User" userId="SID-0" providerId="Test" clId="FakeClientId" dt="2019-08-06T10:55:17.141" v="11" actId="790"/>
            <ac:spMkLst>
              <pc:docMk/>
              <pc:sldMasterMk cId="946754946" sldId="2147483660"/>
              <pc:sldLayoutMk cId="3606029816" sldId="2147483665"/>
              <ac:spMk id="10" creationId="{00000000-0000-0000-0000-000000000000}"/>
            </ac:spMkLst>
          </pc:spChg>
          <pc:spChg chg="mod">
            <ac:chgData name="Fake Test User" userId="SID-0" providerId="Test" clId="FakeClientId" dt="2019-08-06T10:55:17.141" v="11" actId="790"/>
            <ac:spMkLst>
              <pc:docMk/>
              <pc:sldMasterMk cId="946754946" sldId="2147483660"/>
              <pc:sldLayoutMk cId="3606029816" sldId="2147483665"/>
              <ac:spMk id="11" creationId="{00000000-0000-0000-0000-000000000000}"/>
            </ac:spMkLst>
          </pc:spChg>
        </pc:sldLayoutChg>
        <pc:sldLayoutChg chg="modSp mod">
          <pc:chgData name="Fake Test User" userId="SID-0" providerId="Test" clId="FakeClientId" dt="2019-08-06T10:55:22.187" v="12" actId="790"/>
          <pc:sldLayoutMkLst>
            <pc:docMk/>
            <pc:sldMasterMk cId="946754946" sldId="2147483660"/>
            <pc:sldLayoutMk cId="100814485" sldId="2147483666"/>
          </pc:sldLayoutMkLst>
          <pc:spChg chg="mod">
            <ac:chgData name="Fake Test User" userId="SID-0" providerId="Test" clId="FakeClientId" dt="2019-08-06T10:55:22.187" v="12" actId="790"/>
            <ac:spMkLst>
              <pc:docMk/>
              <pc:sldMasterMk cId="946754946" sldId="2147483660"/>
              <pc:sldLayoutMk cId="100814485" sldId="2147483666"/>
              <ac:spMk id="2" creationId="{00000000-0000-0000-0000-000000000000}"/>
            </ac:spMkLst>
          </pc:spChg>
          <pc:spChg chg="mod">
            <ac:chgData name="Fake Test User" userId="SID-0" providerId="Test" clId="FakeClientId" dt="2019-08-06T10:55:22.187" v="12" actId="790"/>
            <ac:spMkLst>
              <pc:docMk/>
              <pc:sldMasterMk cId="946754946" sldId="2147483660"/>
              <pc:sldLayoutMk cId="100814485" sldId="2147483666"/>
              <ac:spMk id="3" creationId="{00000000-0000-0000-0000-000000000000}"/>
            </ac:spMkLst>
          </pc:spChg>
          <pc:spChg chg="mod">
            <ac:chgData name="Fake Test User" userId="SID-0" providerId="Test" clId="FakeClientId" dt="2019-08-06T10:55:22.187" v="12" actId="790"/>
            <ac:spMkLst>
              <pc:docMk/>
              <pc:sldMasterMk cId="946754946" sldId="2147483660"/>
              <pc:sldLayoutMk cId="100814485" sldId="2147483666"/>
              <ac:spMk id="4" creationId="{00000000-0000-0000-0000-000000000000}"/>
            </ac:spMkLst>
          </pc:spChg>
          <pc:spChg chg="mod">
            <ac:chgData name="Fake Test User" userId="SID-0" providerId="Test" clId="FakeClientId" dt="2019-08-06T10:55:22.187" v="12" actId="790"/>
            <ac:spMkLst>
              <pc:docMk/>
              <pc:sldMasterMk cId="946754946" sldId="2147483660"/>
              <pc:sldLayoutMk cId="100814485" sldId="2147483666"/>
              <ac:spMk id="5" creationId="{00000000-0000-0000-0000-000000000000}"/>
            </ac:spMkLst>
          </pc:spChg>
          <pc:spChg chg="mod">
            <ac:chgData name="Fake Test User" userId="SID-0" providerId="Test" clId="FakeClientId" dt="2019-08-06T10:55:22.187" v="12" actId="790"/>
            <ac:spMkLst>
              <pc:docMk/>
              <pc:sldMasterMk cId="946754946" sldId="2147483660"/>
              <pc:sldLayoutMk cId="100814485" sldId="2147483666"/>
              <ac:spMk id="6" creationId="{00000000-0000-0000-0000-000000000000}"/>
            </ac:spMkLst>
          </pc:spChg>
          <pc:spChg chg="mod">
            <ac:chgData name="Fake Test User" userId="SID-0" providerId="Test" clId="FakeClientId" dt="2019-08-06T10:55:22.187" v="12" actId="790"/>
            <ac:spMkLst>
              <pc:docMk/>
              <pc:sldMasterMk cId="946754946" sldId="2147483660"/>
              <pc:sldLayoutMk cId="100814485" sldId="2147483666"/>
              <ac:spMk id="7" creationId="{00000000-0000-0000-0000-000000000000}"/>
            </ac:spMkLst>
          </pc:spChg>
        </pc:sldLayoutChg>
        <pc:sldLayoutChg chg="modSp mod">
          <pc:chgData name="Fake Test User" userId="SID-0" providerId="Test" clId="FakeClientId" dt="2019-08-06T10:55:27.546" v="13" actId="790"/>
          <pc:sldLayoutMkLst>
            <pc:docMk/>
            <pc:sldMasterMk cId="946754946" sldId="2147483660"/>
            <pc:sldLayoutMk cId="4037432058" sldId="2147483667"/>
          </pc:sldLayoutMkLst>
          <pc:spChg chg="mod">
            <ac:chgData name="Fake Test User" userId="SID-0" providerId="Test" clId="FakeClientId" dt="2019-08-06T10:55:27.546" v="13" actId="790"/>
            <ac:spMkLst>
              <pc:docMk/>
              <pc:sldMasterMk cId="946754946" sldId="2147483660"/>
              <pc:sldLayoutMk cId="4037432058" sldId="2147483667"/>
              <ac:spMk id="2" creationId="{00000000-0000-0000-0000-000000000000}"/>
            </ac:spMkLst>
          </pc:spChg>
          <pc:spChg chg="mod">
            <ac:chgData name="Fake Test User" userId="SID-0" providerId="Test" clId="FakeClientId" dt="2019-08-06T10:55:27.546" v="13" actId="790"/>
            <ac:spMkLst>
              <pc:docMk/>
              <pc:sldMasterMk cId="946754946" sldId="2147483660"/>
              <pc:sldLayoutMk cId="4037432058" sldId="2147483667"/>
              <ac:spMk id="3" creationId="{00000000-0000-0000-0000-000000000000}"/>
            </ac:spMkLst>
          </pc:spChg>
          <pc:spChg chg="mod">
            <ac:chgData name="Fake Test User" userId="SID-0" providerId="Test" clId="FakeClientId" dt="2019-08-06T10:55:27.546" v="13" actId="790"/>
            <ac:spMkLst>
              <pc:docMk/>
              <pc:sldMasterMk cId="946754946" sldId="2147483660"/>
              <pc:sldLayoutMk cId="4037432058" sldId="2147483667"/>
              <ac:spMk id="4" creationId="{00000000-0000-0000-0000-000000000000}"/>
            </ac:spMkLst>
          </pc:spChg>
        </pc:sldLayoutChg>
        <pc:sldLayoutChg chg="modSp mod">
          <pc:chgData name="Fake Test User" userId="SID-0" providerId="Test" clId="FakeClientId" dt="2019-08-06T10:55:33.546" v="14" actId="790"/>
          <pc:sldLayoutMkLst>
            <pc:docMk/>
            <pc:sldMasterMk cId="946754946" sldId="2147483660"/>
            <pc:sldLayoutMk cId="1784193825" sldId="2147483668"/>
          </pc:sldLayoutMkLst>
          <pc:spChg chg="mod">
            <ac:chgData name="Fake Test User" userId="SID-0" providerId="Test" clId="FakeClientId" dt="2019-08-06T10:55:33.546" v="14" actId="790"/>
            <ac:spMkLst>
              <pc:docMk/>
              <pc:sldMasterMk cId="946754946" sldId="2147483660"/>
              <pc:sldLayoutMk cId="1784193825" sldId="2147483668"/>
              <ac:spMk id="2" creationId="{00000000-0000-0000-0000-000000000000}"/>
            </ac:spMkLst>
          </pc:spChg>
          <pc:spChg chg="mod">
            <ac:chgData name="Fake Test User" userId="SID-0" providerId="Test" clId="FakeClientId" dt="2019-08-06T10:55:33.546" v="14" actId="790"/>
            <ac:spMkLst>
              <pc:docMk/>
              <pc:sldMasterMk cId="946754946" sldId="2147483660"/>
              <pc:sldLayoutMk cId="1784193825" sldId="2147483668"/>
              <ac:spMk id="3" creationId="{00000000-0000-0000-0000-000000000000}"/>
            </ac:spMkLst>
          </pc:spChg>
          <pc:spChg chg="mod">
            <ac:chgData name="Fake Test User" userId="SID-0" providerId="Test" clId="FakeClientId" dt="2019-08-06T10:55:33.546" v="14" actId="790"/>
            <ac:spMkLst>
              <pc:docMk/>
              <pc:sldMasterMk cId="946754946" sldId="2147483660"/>
              <pc:sldLayoutMk cId="1784193825" sldId="2147483668"/>
              <ac:spMk id="4" creationId="{00000000-0000-0000-0000-000000000000}"/>
            </ac:spMkLst>
          </pc:spChg>
          <pc:spChg chg="mod">
            <ac:chgData name="Fake Test User" userId="SID-0" providerId="Test" clId="FakeClientId" dt="2019-08-06T10:55:33.546" v="14" actId="790"/>
            <ac:spMkLst>
              <pc:docMk/>
              <pc:sldMasterMk cId="946754946" sldId="2147483660"/>
              <pc:sldLayoutMk cId="1784193825" sldId="2147483668"/>
              <ac:spMk id="5" creationId="{00000000-0000-0000-0000-000000000000}"/>
            </ac:spMkLst>
          </pc:spChg>
          <pc:spChg chg="mod">
            <ac:chgData name="Fake Test User" userId="SID-0" providerId="Test" clId="FakeClientId" dt="2019-08-06T10:55:33.546" v="14" actId="790"/>
            <ac:spMkLst>
              <pc:docMk/>
              <pc:sldMasterMk cId="946754946" sldId="2147483660"/>
              <pc:sldLayoutMk cId="1784193825" sldId="2147483668"/>
              <ac:spMk id="6" creationId="{00000000-0000-0000-0000-000000000000}"/>
            </ac:spMkLst>
          </pc:spChg>
          <pc:spChg chg="mod">
            <ac:chgData name="Fake Test User" userId="SID-0" providerId="Test" clId="FakeClientId" dt="2019-08-06T10:55:33.546" v="14" actId="790"/>
            <ac:spMkLst>
              <pc:docMk/>
              <pc:sldMasterMk cId="946754946" sldId="2147483660"/>
              <pc:sldLayoutMk cId="1784193825" sldId="2147483668"/>
              <ac:spMk id="7" creationId="{00000000-0000-0000-0000-000000000000}"/>
            </ac:spMkLst>
          </pc:spChg>
        </pc:sldLayoutChg>
        <pc:sldLayoutChg chg="modSp mod">
          <pc:chgData name="Fake Test User" userId="SID-0" providerId="Test" clId="FakeClientId" dt="2019-08-06T10:55:40.686" v="15" actId="790"/>
          <pc:sldLayoutMkLst>
            <pc:docMk/>
            <pc:sldMasterMk cId="946754946" sldId="2147483660"/>
            <pc:sldLayoutMk cId="3161095380" sldId="2147483669"/>
          </pc:sldLayoutMkLst>
          <pc:spChg chg="mod">
            <ac:chgData name="Fake Test User" userId="SID-0" providerId="Test" clId="FakeClientId" dt="2019-08-06T10:55:40.686" v="15" actId="790"/>
            <ac:spMkLst>
              <pc:docMk/>
              <pc:sldMasterMk cId="946754946" sldId="2147483660"/>
              <pc:sldLayoutMk cId="3161095380" sldId="2147483669"/>
              <ac:spMk id="2" creationId="{00000000-0000-0000-0000-000000000000}"/>
            </ac:spMkLst>
          </pc:spChg>
          <pc:spChg chg="mod">
            <ac:chgData name="Fake Test User" userId="SID-0" providerId="Test" clId="FakeClientId" dt="2019-08-06T10:55:40.686" v="15" actId="790"/>
            <ac:spMkLst>
              <pc:docMk/>
              <pc:sldMasterMk cId="946754946" sldId="2147483660"/>
              <pc:sldLayoutMk cId="3161095380" sldId="2147483669"/>
              <ac:spMk id="3" creationId="{00000000-0000-0000-0000-000000000000}"/>
            </ac:spMkLst>
          </pc:spChg>
          <pc:spChg chg="mod">
            <ac:chgData name="Fake Test User" userId="SID-0" providerId="Test" clId="FakeClientId" dt="2019-08-06T10:55:40.686" v="15" actId="790"/>
            <ac:spMkLst>
              <pc:docMk/>
              <pc:sldMasterMk cId="946754946" sldId="2147483660"/>
              <pc:sldLayoutMk cId="3161095380" sldId="2147483669"/>
              <ac:spMk id="4" creationId="{00000000-0000-0000-0000-000000000000}"/>
            </ac:spMkLst>
          </pc:spChg>
          <pc:spChg chg="mod">
            <ac:chgData name="Fake Test User" userId="SID-0" providerId="Test" clId="FakeClientId" dt="2019-08-06T10:55:40.686" v="15" actId="790"/>
            <ac:spMkLst>
              <pc:docMk/>
              <pc:sldMasterMk cId="946754946" sldId="2147483660"/>
              <pc:sldLayoutMk cId="3161095380" sldId="2147483669"/>
              <ac:spMk id="5" creationId="{00000000-0000-0000-0000-000000000000}"/>
            </ac:spMkLst>
          </pc:spChg>
          <pc:spChg chg="mod">
            <ac:chgData name="Fake Test User" userId="SID-0" providerId="Test" clId="FakeClientId" dt="2019-08-06T10:55:40.686" v="15" actId="790"/>
            <ac:spMkLst>
              <pc:docMk/>
              <pc:sldMasterMk cId="946754946" sldId="2147483660"/>
              <pc:sldLayoutMk cId="3161095380" sldId="2147483669"/>
              <ac:spMk id="6" creationId="{00000000-0000-0000-0000-000000000000}"/>
            </ac:spMkLst>
          </pc:spChg>
          <pc:spChg chg="mod">
            <ac:chgData name="Fake Test User" userId="SID-0" providerId="Test" clId="FakeClientId" dt="2019-08-06T10:55:40.686" v="15" actId="790"/>
            <ac:spMkLst>
              <pc:docMk/>
              <pc:sldMasterMk cId="946754946" sldId="2147483660"/>
              <pc:sldLayoutMk cId="3161095380" sldId="2147483669"/>
              <ac:spMk id="7" creationId="{00000000-0000-0000-0000-000000000000}"/>
            </ac:spMkLst>
          </pc:spChg>
        </pc:sldLayoutChg>
        <pc:sldLayoutChg chg="modSp mod">
          <pc:chgData name="Fake Test User" userId="SID-0" providerId="Test" clId="FakeClientId" dt="2019-08-06T10:55:46.654" v="16" actId="790"/>
          <pc:sldLayoutMkLst>
            <pc:docMk/>
            <pc:sldMasterMk cId="946754946" sldId="2147483660"/>
            <pc:sldLayoutMk cId="596921339" sldId="2147483670"/>
          </pc:sldLayoutMkLst>
          <pc:spChg chg="mod">
            <ac:chgData name="Fake Test User" userId="SID-0" providerId="Test" clId="FakeClientId" dt="2019-08-06T10:55:46.654" v="16" actId="790"/>
            <ac:spMkLst>
              <pc:docMk/>
              <pc:sldMasterMk cId="946754946" sldId="2147483660"/>
              <pc:sldLayoutMk cId="596921339" sldId="2147483670"/>
              <ac:spMk id="2" creationId="{00000000-0000-0000-0000-000000000000}"/>
            </ac:spMkLst>
          </pc:spChg>
          <pc:spChg chg="mod">
            <ac:chgData name="Fake Test User" userId="SID-0" providerId="Test" clId="FakeClientId" dt="2019-08-06T10:55:46.654" v="16" actId="790"/>
            <ac:spMkLst>
              <pc:docMk/>
              <pc:sldMasterMk cId="946754946" sldId="2147483660"/>
              <pc:sldLayoutMk cId="596921339" sldId="2147483670"/>
              <ac:spMk id="3" creationId="{00000000-0000-0000-0000-000000000000}"/>
            </ac:spMkLst>
          </pc:spChg>
          <pc:spChg chg="mod">
            <ac:chgData name="Fake Test User" userId="SID-0" providerId="Test" clId="FakeClientId" dt="2019-08-06T10:55:46.654" v="16" actId="790"/>
            <ac:spMkLst>
              <pc:docMk/>
              <pc:sldMasterMk cId="946754946" sldId="2147483660"/>
              <pc:sldLayoutMk cId="596921339" sldId="2147483670"/>
              <ac:spMk id="4" creationId="{00000000-0000-0000-0000-000000000000}"/>
            </ac:spMkLst>
          </pc:spChg>
          <pc:spChg chg="mod">
            <ac:chgData name="Fake Test User" userId="SID-0" providerId="Test" clId="FakeClientId" dt="2019-08-06T10:55:46.654" v="16" actId="790"/>
            <ac:spMkLst>
              <pc:docMk/>
              <pc:sldMasterMk cId="946754946" sldId="2147483660"/>
              <pc:sldLayoutMk cId="596921339" sldId="2147483670"/>
              <ac:spMk id="5" creationId="{00000000-0000-0000-0000-000000000000}"/>
            </ac:spMkLst>
          </pc:spChg>
          <pc:spChg chg="mod">
            <ac:chgData name="Fake Test User" userId="SID-0" providerId="Test" clId="FakeClientId" dt="2019-08-06T10:55:46.654" v="16" actId="790"/>
            <ac:spMkLst>
              <pc:docMk/>
              <pc:sldMasterMk cId="946754946" sldId="2147483660"/>
              <pc:sldLayoutMk cId="596921339" sldId="2147483670"/>
              <ac:spMk id="6" creationId="{00000000-0000-0000-0000-000000000000}"/>
            </ac:spMkLst>
          </pc:spChg>
          <pc:spChg chg="mod">
            <ac:chgData name="Fake Test User" userId="SID-0" providerId="Test" clId="FakeClientId" dt="2019-08-06T10:55:46.654" v="16" actId="790"/>
            <ac:spMkLst>
              <pc:docMk/>
              <pc:sldMasterMk cId="946754946" sldId="2147483660"/>
              <pc:sldLayoutMk cId="596921339" sldId="2147483670"/>
              <ac:spMk id="7" creationId="{00000000-0000-0000-0000-000000000000}"/>
            </ac:spMkLst>
          </pc:spChg>
          <pc:spChg chg="mod">
            <ac:chgData name="Fake Test User" userId="SID-0" providerId="Test" clId="FakeClientId" dt="2019-08-06T10:55:46.654" v="16" actId="790"/>
            <ac:spMkLst>
              <pc:docMk/>
              <pc:sldMasterMk cId="946754946" sldId="2147483660"/>
              <pc:sldLayoutMk cId="596921339" sldId="2147483670"/>
              <ac:spMk id="8" creationId="{00000000-0000-0000-0000-000000000000}"/>
            </ac:spMkLst>
          </pc:spChg>
        </pc:sldLayoutChg>
        <pc:sldLayoutChg chg="modSp mod">
          <pc:chgData name="Fake Test User" userId="SID-0" providerId="Test" clId="FakeClientId" dt="2019-08-06T10:55:52.560" v="17" actId="790"/>
          <pc:sldLayoutMkLst>
            <pc:docMk/>
            <pc:sldMasterMk cId="946754946" sldId="2147483660"/>
            <pc:sldLayoutMk cId="1302266631" sldId="2147483671"/>
          </pc:sldLayoutMkLst>
          <pc:spChg chg="mod">
            <ac:chgData name="Fake Test User" userId="SID-0" providerId="Test" clId="FakeClientId" dt="2019-08-06T10:55:52.560" v="17" actId="790"/>
            <ac:spMkLst>
              <pc:docMk/>
              <pc:sldMasterMk cId="946754946" sldId="2147483660"/>
              <pc:sldLayoutMk cId="1302266631" sldId="2147483671"/>
              <ac:spMk id="2" creationId="{00000000-0000-0000-0000-000000000000}"/>
            </ac:spMkLst>
          </pc:spChg>
          <pc:spChg chg="mod">
            <ac:chgData name="Fake Test User" userId="SID-0" providerId="Test" clId="FakeClientId" dt="2019-08-06T10:55:52.560" v="17" actId="790"/>
            <ac:spMkLst>
              <pc:docMk/>
              <pc:sldMasterMk cId="946754946" sldId="2147483660"/>
              <pc:sldLayoutMk cId="1302266631" sldId="2147483671"/>
              <ac:spMk id="3" creationId="{00000000-0000-0000-0000-000000000000}"/>
            </ac:spMkLst>
          </pc:spChg>
          <pc:spChg chg="mod">
            <ac:chgData name="Fake Test User" userId="SID-0" providerId="Test" clId="FakeClientId" dt="2019-08-06T10:55:52.560" v="17" actId="790"/>
            <ac:spMkLst>
              <pc:docMk/>
              <pc:sldMasterMk cId="946754946" sldId="2147483660"/>
              <pc:sldLayoutMk cId="1302266631" sldId="2147483671"/>
              <ac:spMk id="4" creationId="{00000000-0000-0000-0000-000000000000}"/>
            </ac:spMkLst>
          </pc:spChg>
          <pc:spChg chg="mod">
            <ac:chgData name="Fake Test User" userId="SID-0" providerId="Test" clId="FakeClientId" dt="2019-08-06T10:55:52.560" v="17" actId="790"/>
            <ac:spMkLst>
              <pc:docMk/>
              <pc:sldMasterMk cId="946754946" sldId="2147483660"/>
              <pc:sldLayoutMk cId="1302266631" sldId="2147483671"/>
              <ac:spMk id="5" creationId="{00000000-0000-0000-0000-000000000000}"/>
            </ac:spMkLst>
          </pc:spChg>
          <pc:spChg chg="mod">
            <ac:chgData name="Fake Test User" userId="SID-0" providerId="Test" clId="FakeClientId" dt="2019-08-06T10:55:52.560" v="17" actId="790"/>
            <ac:spMkLst>
              <pc:docMk/>
              <pc:sldMasterMk cId="946754946" sldId="2147483660"/>
              <pc:sldLayoutMk cId="1302266631" sldId="2147483671"/>
              <ac:spMk id="6" creationId="{00000000-0000-0000-0000-000000000000}"/>
            </ac:spMkLst>
          </pc:spChg>
          <pc:spChg chg="mod">
            <ac:chgData name="Fake Test User" userId="SID-0" providerId="Test" clId="FakeClientId" dt="2019-08-06T10:55:52.560" v="17" actId="790"/>
            <ac:spMkLst>
              <pc:docMk/>
              <pc:sldMasterMk cId="946754946" sldId="2147483660"/>
              <pc:sldLayoutMk cId="1302266631" sldId="2147483671"/>
              <ac:spMk id="7" creationId="{00000000-0000-0000-0000-000000000000}"/>
            </ac:spMkLst>
          </pc:spChg>
          <pc:spChg chg="mod">
            <ac:chgData name="Fake Test User" userId="SID-0" providerId="Test" clId="FakeClientId" dt="2019-08-06T10:55:52.560" v="17" actId="790"/>
            <ac:spMkLst>
              <pc:docMk/>
              <pc:sldMasterMk cId="946754946" sldId="2147483660"/>
              <pc:sldLayoutMk cId="1302266631" sldId="2147483671"/>
              <ac:spMk id="8" creationId="{00000000-0000-0000-0000-000000000000}"/>
            </ac:spMkLst>
          </pc:spChg>
        </pc:sldLayout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a:extLst>
              <a:ext uri="{FF2B5EF4-FFF2-40B4-BE49-F238E27FC236}">
                <a16:creationId xmlns:a16="http://schemas.microsoft.com/office/drawing/2014/main" id="{2B3D7CA0-C4A8-496D-A4F8-E9AFEE532D88}"/>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noProof="1"/>
          </a:p>
        </p:txBody>
      </p:sp>
      <p:sp>
        <p:nvSpPr>
          <p:cNvPr id="3" name="Дата 2">
            <a:extLst>
              <a:ext uri="{FF2B5EF4-FFF2-40B4-BE49-F238E27FC236}">
                <a16:creationId xmlns:a16="http://schemas.microsoft.com/office/drawing/2014/main" id="{11BF71C1-CEBB-4820-AC3C-98BEF67FCBA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0D7E514-60F3-429F-A347-03D3C1406553}" type="datetime1">
              <a:rPr lang="ru-RU" noProof="1" smtClean="0"/>
              <a:t>03.10.2021</a:t>
            </a:fld>
            <a:endParaRPr lang="ru-RU" noProof="1"/>
          </a:p>
        </p:txBody>
      </p:sp>
      <p:sp>
        <p:nvSpPr>
          <p:cNvPr id="4" name="Нижний колонтитул 3">
            <a:extLst>
              <a:ext uri="{FF2B5EF4-FFF2-40B4-BE49-F238E27FC236}">
                <a16:creationId xmlns:a16="http://schemas.microsoft.com/office/drawing/2014/main" id="{4EC0341D-4C1B-4FC7-ABE7-29CC469D971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noProof="1"/>
          </a:p>
        </p:txBody>
      </p:sp>
      <p:sp>
        <p:nvSpPr>
          <p:cNvPr id="5" name="Номер слайда 4">
            <a:extLst>
              <a:ext uri="{FF2B5EF4-FFF2-40B4-BE49-F238E27FC236}">
                <a16:creationId xmlns:a16="http://schemas.microsoft.com/office/drawing/2014/main" id="{02CD4014-4441-42A1-8829-265A97360BC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039D89B-157B-430C-AF09-B872B7A3AA7F}" type="slidenum">
              <a:rPr lang="ru-RU" noProof="1" smtClean="0"/>
              <a:t>‹#›</a:t>
            </a:fld>
            <a:endParaRPr lang="ru-RU" noProof="1"/>
          </a:p>
        </p:txBody>
      </p:sp>
    </p:spTree>
    <p:extLst>
      <p:ext uri="{BB962C8B-B14F-4D97-AF65-F5344CB8AC3E}">
        <p14:creationId xmlns:p14="http://schemas.microsoft.com/office/powerpoint/2010/main" val="391905286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ru-RU" noProof="1"/>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5C729564-AA2B-4127-AD39-85959D55B104}" type="datetime1">
              <a:rPr lang="ru-RU" noProof="1" smtClean="0"/>
              <a:t>03.10.2021</a:t>
            </a:fld>
            <a:endParaRPr lang="ru-RU" noProof="1"/>
          </a:p>
        </p:txBody>
      </p:sp>
      <p:sp>
        <p:nvSpPr>
          <p:cNvPr id="4" name="Образ слайда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ru-RU" noProof="1"/>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ru-RU" noProof="1"/>
              <a:t>Щелкните, чтобы изменить стили текста образца слайда</a:t>
            </a:r>
          </a:p>
          <a:p>
            <a:pPr lvl="1" rtl="0"/>
            <a:r>
              <a:rPr lang="ru-RU" noProof="1"/>
              <a:t>Второй уровень</a:t>
            </a:r>
          </a:p>
          <a:p>
            <a:pPr lvl="2" rtl="0"/>
            <a:r>
              <a:rPr lang="ru-RU" noProof="1"/>
              <a:t>Третий уровень</a:t>
            </a:r>
          </a:p>
          <a:p>
            <a:pPr lvl="3" rtl="0"/>
            <a:r>
              <a:rPr lang="ru-RU" noProof="1"/>
              <a:t>Четвертый уровень</a:t>
            </a:r>
          </a:p>
          <a:p>
            <a:pPr lvl="4" rtl="0"/>
            <a:r>
              <a:rPr lang="ru-RU" noProof="1"/>
              <a:t>Пятый уровень</a:t>
            </a:r>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ru-RU" noProof="1"/>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DF61EA0F-A667-4B49-8422-0062BC55E249}" type="slidenum">
              <a:rPr lang="ru-RU" noProof="1" dirty="0" smtClean="0"/>
              <a:t>‹#›</a:t>
            </a:fld>
            <a:endParaRPr lang="ru-RU" noProof="1"/>
          </a:p>
        </p:txBody>
      </p:sp>
    </p:spTree>
    <p:extLst>
      <p:ext uri="{BB962C8B-B14F-4D97-AF65-F5344CB8AC3E}">
        <p14:creationId xmlns:p14="http://schemas.microsoft.com/office/powerpoint/2010/main" val="3381910297"/>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685800" y="1143000"/>
            <a:ext cx="5486400" cy="3086100"/>
          </a:xfrm>
        </p:spPr>
      </p:sp>
      <p:sp>
        <p:nvSpPr>
          <p:cNvPr id="3" name="Заметки 2"/>
          <p:cNvSpPr>
            <a:spLocks noGrp="1"/>
          </p:cNvSpPr>
          <p:nvPr>
            <p:ph type="body" idx="1"/>
          </p:nvPr>
        </p:nvSpPr>
        <p:spPr/>
        <p:txBody>
          <a:bodyPr rtlCol="0"/>
          <a:lstStyle/>
          <a:p>
            <a:pPr rtl="0"/>
            <a:endParaRPr lang="ru-RU" noProof="1"/>
          </a:p>
        </p:txBody>
      </p:sp>
      <p:sp>
        <p:nvSpPr>
          <p:cNvPr id="4" name="Номер слайда 3"/>
          <p:cNvSpPr>
            <a:spLocks noGrp="1"/>
          </p:cNvSpPr>
          <p:nvPr>
            <p:ph type="sldNum" sz="quarter" idx="10"/>
          </p:nvPr>
        </p:nvSpPr>
        <p:spPr/>
        <p:txBody>
          <a:bodyPr rtlCol="0"/>
          <a:lstStyle/>
          <a:p>
            <a:pPr rtl="0"/>
            <a:fld id="{DF61EA0F-A667-4B49-8422-0062BC55E249}" type="slidenum">
              <a:rPr lang="ru-RU" noProof="1" smtClean="0"/>
              <a:t>1</a:t>
            </a:fld>
            <a:endParaRPr lang="ru-RU" noProof="1"/>
          </a:p>
        </p:txBody>
      </p:sp>
    </p:spTree>
    <p:extLst>
      <p:ext uri="{BB962C8B-B14F-4D97-AF65-F5344CB8AC3E}">
        <p14:creationId xmlns:p14="http://schemas.microsoft.com/office/powerpoint/2010/main" val="10117698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noProof="1"/>
          </a:p>
        </p:txBody>
      </p:sp>
      <p:sp>
        <p:nvSpPr>
          <p:cNvPr id="4" name="Номер слайда 3"/>
          <p:cNvSpPr>
            <a:spLocks noGrp="1"/>
          </p:cNvSpPr>
          <p:nvPr>
            <p:ph type="sldNum" sz="quarter" idx="5"/>
          </p:nvPr>
        </p:nvSpPr>
        <p:spPr/>
        <p:txBody>
          <a:bodyPr/>
          <a:lstStyle/>
          <a:p>
            <a:pPr rtl="0"/>
            <a:fld id="{DF61EA0F-A667-4B49-8422-0062BC55E249}" type="slidenum">
              <a:rPr lang="ru-RU" noProof="1" smtClean="0"/>
              <a:t>2</a:t>
            </a:fld>
            <a:endParaRPr lang="ru-RU" noProof="1"/>
          </a:p>
        </p:txBody>
      </p:sp>
    </p:spTree>
    <p:extLst>
      <p:ext uri="{BB962C8B-B14F-4D97-AF65-F5344CB8AC3E}">
        <p14:creationId xmlns:p14="http://schemas.microsoft.com/office/powerpoint/2010/main" val="19640557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noProof="1"/>
          </a:p>
        </p:txBody>
      </p:sp>
      <p:sp>
        <p:nvSpPr>
          <p:cNvPr id="4" name="Номер слайда 3"/>
          <p:cNvSpPr>
            <a:spLocks noGrp="1"/>
          </p:cNvSpPr>
          <p:nvPr>
            <p:ph type="sldNum" sz="quarter" idx="5"/>
          </p:nvPr>
        </p:nvSpPr>
        <p:spPr/>
        <p:txBody>
          <a:bodyPr/>
          <a:lstStyle/>
          <a:p>
            <a:pPr rtl="0"/>
            <a:fld id="{DF61EA0F-A667-4B49-8422-0062BC55E249}" type="slidenum">
              <a:rPr lang="ru-RU" noProof="1" dirty="0" smtClean="0"/>
              <a:t>3</a:t>
            </a:fld>
            <a:endParaRPr lang="ru-RU" noProof="1"/>
          </a:p>
        </p:txBody>
      </p:sp>
    </p:spTree>
    <p:extLst>
      <p:ext uri="{BB962C8B-B14F-4D97-AF65-F5344CB8AC3E}">
        <p14:creationId xmlns:p14="http://schemas.microsoft.com/office/powerpoint/2010/main" val="32913459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noProof="1"/>
          </a:p>
        </p:txBody>
      </p:sp>
      <p:sp>
        <p:nvSpPr>
          <p:cNvPr id="4" name="Номер слайда 3"/>
          <p:cNvSpPr>
            <a:spLocks noGrp="1"/>
          </p:cNvSpPr>
          <p:nvPr>
            <p:ph type="sldNum" sz="quarter" idx="5"/>
          </p:nvPr>
        </p:nvSpPr>
        <p:spPr/>
        <p:txBody>
          <a:bodyPr/>
          <a:lstStyle/>
          <a:p>
            <a:pPr rtl="0"/>
            <a:fld id="{DF61EA0F-A667-4B49-8422-0062BC55E249}" type="slidenum">
              <a:rPr lang="ru-RU" noProof="1" dirty="0" smtClean="0"/>
              <a:t>4</a:t>
            </a:fld>
            <a:endParaRPr lang="ru-RU" noProof="1"/>
          </a:p>
        </p:txBody>
      </p:sp>
    </p:spTree>
    <p:extLst>
      <p:ext uri="{BB962C8B-B14F-4D97-AF65-F5344CB8AC3E}">
        <p14:creationId xmlns:p14="http://schemas.microsoft.com/office/powerpoint/2010/main" val="31810451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noProof="1"/>
          </a:p>
        </p:txBody>
      </p:sp>
      <p:sp>
        <p:nvSpPr>
          <p:cNvPr id="4" name="Номер слайда 3"/>
          <p:cNvSpPr>
            <a:spLocks noGrp="1"/>
          </p:cNvSpPr>
          <p:nvPr>
            <p:ph type="sldNum" sz="quarter" idx="5"/>
          </p:nvPr>
        </p:nvSpPr>
        <p:spPr/>
        <p:txBody>
          <a:bodyPr/>
          <a:lstStyle/>
          <a:p>
            <a:pPr rtl="0"/>
            <a:fld id="{DF61EA0F-A667-4B49-8422-0062BC55E249}" type="slidenum">
              <a:rPr lang="ru-RU" noProof="1" dirty="0" smtClean="0"/>
              <a:t>5</a:t>
            </a:fld>
            <a:endParaRPr lang="ru-RU" noProof="1"/>
          </a:p>
        </p:txBody>
      </p:sp>
    </p:spTree>
    <p:extLst>
      <p:ext uri="{BB962C8B-B14F-4D97-AF65-F5344CB8AC3E}">
        <p14:creationId xmlns:p14="http://schemas.microsoft.com/office/powerpoint/2010/main" val="10007578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noProof="1"/>
          </a:p>
        </p:txBody>
      </p:sp>
      <p:sp>
        <p:nvSpPr>
          <p:cNvPr id="4" name="Номер слайда 3"/>
          <p:cNvSpPr>
            <a:spLocks noGrp="1"/>
          </p:cNvSpPr>
          <p:nvPr>
            <p:ph type="sldNum" sz="quarter" idx="5"/>
          </p:nvPr>
        </p:nvSpPr>
        <p:spPr/>
        <p:txBody>
          <a:bodyPr/>
          <a:lstStyle/>
          <a:p>
            <a:pPr rtl="0"/>
            <a:fld id="{DF61EA0F-A667-4B49-8422-0062BC55E249}" type="slidenum">
              <a:rPr lang="ru-RU" noProof="1" dirty="0" smtClean="0"/>
              <a:t>6</a:t>
            </a:fld>
            <a:endParaRPr lang="ru-RU" noProof="1"/>
          </a:p>
        </p:txBody>
      </p:sp>
    </p:spTree>
    <p:extLst>
      <p:ext uri="{BB962C8B-B14F-4D97-AF65-F5344CB8AC3E}">
        <p14:creationId xmlns:p14="http://schemas.microsoft.com/office/powerpoint/2010/main" val="30041266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noProof="1"/>
          </a:p>
        </p:txBody>
      </p:sp>
      <p:sp>
        <p:nvSpPr>
          <p:cNvPr id="4" name="Номер слайда 3"/>
          <p:cNvSpPr>
            <a:spLocks noGrp="1"/>
          </p:cNvSpPr>
          <p:nvPr>
            <p:ph type="sldNum" sz="quarter" idx="5"/>
          </p:nvPr>
        </p:nvSpPr>
        <p:spPr/>
        <p:txBody>
          <a:bodyPr/>
          <a:lstStyle/>
          <a:p>
            <a:pPr rtl="0"/>
            <a:fld id="{DF61EA0F-A667-4B49-8422-0062BC55E249}" type="slidenum">
              <a:rPr lang="ru-RU" noProof="1" dirty="0" smtClean="0"/>
              <a:t>7</a:t>
            </a:fld>
            <a:endParaRPr lang="ru-RU" noProof="1"/>
          </a:p>
        </p:txBody>
      </p:sp>
    </p:spTree>
    <p:extLst>
      <p:ext uri="{BB962C8B-B14F-4D97-AF65-F5344CB8AC3E}">
        <p14:creationId xmlns:p14="http://schemas.microsoft.com/office/powerpoint/2010/main" val="10749697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noProof="1"/>
          </a:p>
        </p:txBody>
      </p:sp>
      <p:sp>
        <p:nvSpPr>
          <p:cNvPr id="4" name="Номер слайда 3"/>
          <p:cNvSpPr>
            <a:spLocks noGrp="1"/>
          </p:cNvSpPr>
          <p:nvPr>
            <p:ph type="sldNum" sz="quarter" idx="5"/>
          </p:nvPr>
        </p:nvSpPr>
        <p:spPr/>
        <p:txBody>
          <a:bodyPr/>
          <a:lstStyle/>
          <a:p>
            <a:pPr rtl="0"/>
            <a:fld id="{DF61EA0F-A667-4B49-8422-0062BC55E249}" type="slidenum">
              <a:rPr lang="ru-RU" noProof="1" dirty="0" smtClean="0"/>
              <a:t>8</a:t>
            </a:fld>
            <a:endParaRPr lang="ru-RU" noProof="1"/>
          </a:p>
        </p:txBody>
      </p:sp>
    </p:spTree>
    <p:extLst>
      <p:ext uri="{BB962C8B-B14F-4D97-AF65-F5344CB8AC3E}">
        <p14:creationId xmlns:p14="http://schemas.microsoft.com/office/powerpoint/2010/main" val="35262818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7" name="Прямоугольник 6"/>
          <p:cNvSpPr/>
          <p:nvPr/>
        </p:nvSpPr>
        <p:spPr>
          <a:xfrm>
            <a:off x="0" y="0"/>
            <a:ext cx="12192000" cy="4866468"/>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ru-RU" sz="1800" noProof="1"/>
          </a:p>
        </p:txBody>
      </p:sp>
      <p:sp>
        <p:nvSpPr>
          <p:cNvPr id="2" name="Заголовок 1"/>
          <p:cNvSpPr>
            <a:spLocks noGrp="1"/>
          </p:cNvSpPr>
          <p:nvPr>
            <p:ph type="ctrTitle"/>
          </p:nvPr>
        </p:nvSpPr>
        <p:spPr>
          <a:xfrm>
            <a:off x="838200" y="2061006"/>
            <a:ext cx="10515600" cy="2387600"/>
          </a:xfrm>
        </p:spPr>
        <p:txBody>
          <a:bodyPr rtlCol="0" anchor="b">
            <a:normAutofit/>
          </a:bodyPr>
          <a:lstStyle>
            <a:lvl1pPr algn="l">
              <a:defRPr sz="5400">
                <a:solidFill>
                  <a:schemeClr val="bg1"/>
                </a:solidFill>
              </a:defRPr>
            </a:lvl1pPr>
          </a:lstStyle>
          <a:p>
            <a:pPr rtl="0"/>
            <a:r>
              <a:rPr lang="ru-RU" noProof="1"/>
              <a:t>Образец заголовка</a:t>
            </a:r>
          </a:p>
        </p:txBody>
      </p:sp>
      <p:sp>
        <p:nvSpPr>
          <p:cNvPr id="3" name="Подзаголовок 2"/>
          <p:cNvSpPr>
            <a:spLocks noGrp="1"/>
          </p:cNvSpPr>
          <p:nvPr>
            <p:ph type="subTitle" idx="1"/>
          </p:nvPr>
        </p:nvSpPr>
        <p:spPr>
          <a:xfrm>
            <a:off x="838202" y="5110609"/>
            <a:ext cx="6705599" cy="1137793"/>
          </a:xfrm>
        </p:spPr>
        <p:txBody>
          <a:bodyPr rtlCol="0">
            <a:normAutofit/>
          </a:bodyPr>
          <a:lstStyle>
            <a:lvl1pPr marL="0" indent="0" algn="l">
              <a:lnSpc>
                <a:spcPct val="150000"/>
              </a:lnSpc>
              <a:spcBef>
                <a:spcPts val="600"/>
              </a:spcBef>
              <a:buNone/>
              <a:defRPr sz="2800">
                <a:solidFill>
                  <a:srgbClr val="D24726"/>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ru-RU" noProof="1"/>
              <a:t>Образец подзаголовка</a:t>
            </a:r>
          </a:p>
        </p:txBody>
      </p:sp>
      <p:sp>
        <p:nvSpPr>
          <p:cNvPr id="4" name="Дата 3"/>
          <p:cNvSpPr>
            <a:spLocks noGrp="1"/>
          </p:cNvSpPr>
          <p:nvPr>
            <p:ph type="dt" sz="half" idx="10"/>
          </p:nvPr>
        </p:nvSpPr>
        <p:spPr/>
        <p:txBody>
          <a:bodyPr rtlCol="0"/>
          <a:lstStyle/>
          <a:p>
            <a:pPr rtl="0"/>
            <a:fld id="{D8517EB0-96A6-405B-91F5-8A586E165513}" type="datetime1">
              <a:rPr lang="ru-RU" noProof="1" smtClean="0"/>
              <a:t>03.10.2021</a:t>
            </a:fld>
            <a:endParaRPr lang="ru-RU" noProof="1"/>
          </a:p>
        </p:txBody>
      </p:sp>
      <p:sp>
        <p:nvSpPr>
          <p:cNvPr id="5" name="Нижний колонтитул 4"/>
          <p:cNvSpPr>
            <a:spLocks noGrp="1"/>
          </p:cNvSpPr>
          <p:nvPr>
            <p:ph type="ftr" sz="quarter" idx="11"/>
          </p:nvPr>
        </p:nvSpPr>
        <p:spPr/>
        <p:txBody>
          <a:bodyPr rtlCol="0"/>
          <a:lstStyle/>
          <a:p>
            <a:pPr rtl="0"/>
            <a:endParaRPr lang="ru-RU" noProof="1"/>
          </a:p>
        </p:txBody>
      </p:sp>
      <p:sp>
        <p:nvSpPr>
          <p:cNvPr id="6" name="Номер слайда 5"/>
          <p:cNvSpPr>
            <a:spLocks noGrp="1"/>
          </p:cNvSpPr>
          <p:nvPr>
            <p:ph type="sldNum" sz="quarter" idx="12"/>
          </p:nvPr>
        </p:nvSpPr>
        <p:spPr/>
        <p:txBody>
          <a:bodyPr rtlCol="0"/>
          <a:lstStyle/>
          <a:p>
            <a:pPr rtl="0"/>
            <a:fld id="{9860EDB8-5305-433F-BE41-D7A86D811DB3}" type="slidenum">
              <a:rPr lang="ru-RU" noProof="1" dirty="0" smtClean="0"/>
              <a:t>‹#›</a:t>
            </a:fld>
            <a:endParaRPr lang="ru-RU" noProof="1"/>
          </a:p>
        </p:txBody>
      </p:sp>
      <p:sp>
        <p:nvSpPr>
          <p:cNvPr id="8" name="Прямоугольник 7"/>
          <p:cNvSpPr/>
          <p:nvPr userDrawn="1"/>
        </p:nvSpPr>
        <p:spPr>
          <a:xfrm>
            <a:off x="0" y="0"/>
            <a:ext cx="12192000" cy="4866468"/>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ru-RU" sz="1800" noProof="1"/>
          </a:p>
        </p:txBody>
      </p:sp>
    </p:spTree>
    <p:extLst>
      <p:ext uri="{BB962C8B-B14F-4D97-AF65-F5344CB8AC3E}">
        <p14:creationId xmlns:p14="http://schemas.microsoft.com/office/powerpoint/2010/main" val="17185494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7" name="Прямоугольник 6"/>
          <p:cNvSpPr/>
          <p:nvPr/>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ru-RU" sz="1800" noProof="1"/>
          </a:p>
        </p:txBody>
      </p:sp>
      <p:sp>
        <p:nvSpPr>
          <p:cNvPr id="2" name="Заголовок 1"/>
          <p:cNvSpPr>
            <a:spLocks noGrp="1"/>
          </p:cNvSpPr>
          <p:nvPr>
            <p:ph type="title"/>
          </p:nvPr>
        </p:nvSpPr>
        <p:spPr>
          <a:xfrm>
            <a:off x="609600" y="1"/>
            <a:ext cx="10744200" cy="1228436"/>
          </a:xfrm>
        </p:spPr>
        <p:txBody>
          <a:bodyPr rtlCol="0" anchor="b">
            <a:normAutofit/>
          </a:bodyPr>
          <a:lstStyle>
            <a:lvl1pPr>
              <a:defRPr sz="3600">
                <a:solidFill>
                  <a:schemeClr val="bg1"/>
                </a:solidFill>
              </a:defRPr>
            </a:lvl1pPr>
          </a:lstStyle>
          <a:p>
            <a:pPr rtl="0"/>
            <a:r>
              <a:rPr lang="ru-RU" noProof="1"/>
              <a:t>Образец заголовка</a:t>
            </a:r>
          </a:p>
        </p:txBody>
      </p:sp>
      <p:sp>
        <p:nvSpPr>
          <p:cNvPr id="3" name="Вертикальный текст 2"/>
          <p:cNvSpPr>
            <a:spLocks noGrp="1"/>
          </p:cNvSpPr>
          <p:nvPr>
            <p:ph type="body" orient="vert" idx="1" hasCustomPrompt="1"/>
          </p:nvPr>
        </p:nvSpPr>
        <p:spPr/>
        <p:txBody>
          <a:bodyPr vert="eaVert" rtlCol="0"/>
          <a:lstStyle/>
          <a:p>
            <a:pPr lvl="0" rtl="0"/>
            <a:r>
              <a:rPr lang="ru-RU" noProof="1"/>
              <a:t>Щелкните, чтобы изменить стили текста образца слайда</a:t>
            </a:r>
          </a:p>
          <a:p>
            <a:pPr lvl="1" rtl="0"/>
            <a:r>
              <a:rPr lang="ru-RU" noProof="1"/>
              <a:t>Второй уровень</a:t>
            </a:r>
          </a:p>
          <a:p>
            <a:pPr lvl="2" rtl="0"/>
            <a:r>
              <a:rPr lang="ru-RU" noProof="1"/>
              <a:t>Третий уровень</a:t>
            </a:r>
          </a:p>
          <a:p>
            <a:pPr lvl="3" rtl="0"/>
            <a:r>
              <a:rPr lang="ru-RU" noProof="1"/>
              <a:t>Четвертый уровень</a:t>
            </a:r>
          </a:p>
          <a:p>
            <a:pPr lvl="4" rtl="0"/>
            <a:r>
              <a:rPr lang="ru-RU" noProof="1"/>
              <a:t>Пятый уровень</a:t>
            </a:r>
          </a:p>
        </p:txBody>
      </p:sp>
      <p:sp>
        <p:nvSpPr>
          <p:cNvPr id="4" name="Дата 3"/>
          <p:cNvSpPr>
            <a:spLocks noGrp="1"/>
          </p:cNvSpPr>
          <p:nvPr>
            <p:ph type="dt" sz="half" idx="10"/>
          </p:nvPr>
        </p:nvSpPr>
        <p:spPr/>
        <p:txBody>
          <a:bodyPr rtlCol="0"/>
          <a:lstStyle/>
          <a:p>
            <a:pPr rtl="0"/>
            <a:fld id="{EDDB0DD6-BDC3-46EF-AA84-3C052725C73E}" type="datetime1">
              <a:rPr lang="ru-RU" noProof="1" smtClean="0"/>
              <a:t>03.10.2021</a:t>
            </a:fld>
            <a:endParaRPr lang="ru-RU" noProof="1"/>
          </a:p>
        </p:txBody>
      </p:sp>
      <p:sp>
        <p:nvSpPr>
          <p:cNvPr id="5" name="Нижний колонтитул 4"/>
          <p:cNvSpPr>
            <a:spLocks noGrp="1"/>
          </p:cNvSpPr>
          <p:nvPr>
            <p:ph type="ftr" sz="quarter" idx="11"/>
          </p:nvPr>
        </p:nvSpPr>
        <p:spPr/>
        <p:txBody>
          <a:bodyPr rtlCol="0"/>
          <a:lstStyle/>
          <a:p>
            <a:pPr rtl="0"/>
            <a:endParaRPr lang="ru-RU" noProof="1"/>
          </a:p>
        </p:txBody>
      </p:sp>
      <p:sp>
        <p:nvSpPr>
          <p:cNvPr id="6" name="Номер слайда 5"/>
          <p:cNvSpPr>
            <a:spLocks noGrp="1"/>
          </p:cNvSpPr>
          <p:nvPr>
            <p:ph type="sldNum" sz="quarter" idx="12"/>
          </p:nvPr>
        </p:nvSpPr>
        <p:spPr/>
        <p:txBody>
          <a:bodyPr rtlCol="0"/>
          <a:lstStyle/>
          <a:p>
            <a:pPr rtl="0"/>
            <a:fld id="{9860EDB8-5305-433F-BE41-D7A86D811DB3}" type="slidenum">
              <a:rPr lang="ru-RU" noProof="1" dirty="0" smtClean="0"/>
              <a:t>‹#›</a:t>
            </a:fld>
            <a:endParaRPr lang="ru-RU" noProof="1"/>
          </a:p>
        </p:txBody>
      </p:sp>
      <p:sp>
        <p:nvSpPr>
          <p:cNvPr id="8" name="Прямоугольник 7"/>
          <p:cNvSpPr/>
          <p:nvPr userDrawn="1"/>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ru-RU" sz="1800" noProof="1"/>
          </a:p>
        </p:txBody>
      </p:sp>
    </p:spTree>
    <p:extLst>
      <p:ext uri="{BB962C8B-B14F-4D97-AF65-F5344CB8AC3E}">
        <p14:creationId xmlns:p14="http://schemas.microsoft.com/office/powerpoint/2010/main" val="5969213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7" name="Прямоугольник 6"/>
          <p:cNvSpPr/>
          <p:nvPr/>
        </p:nvSpPr>
        <p:spPr>
          <a:xfrm>
            <a:off x="10095346" y="0"/>
            <a:ext cx="2096655" cy="6858000"/>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ru-RU" sz="1800" noProof="1"/>
          </a:p>
        </p:txBody>
      </p:sp>
      <p:sp>
        <p:nvSpPr>
          <p:cNvPr id="2" name="Вертикальный заголовок 1"/>
          <p:cNvSpPr>
            <a:spLocks noGrp="1"/>
          </p:cNvSpPr>
          <p:nvPr>
            <p:ph type="title" orient="vert"/>
          </p:nvPr>
        </p:nvSpPr>
        <p:spPr>
          <a:xfrm>
            <a:off x="10215419" y="365125"/>
            <a:ext cx="1819564" cy="5811838"/>
          </a:xfrm>
        </p:spPr>
        <p:txBody>
          <a:bodyPr vert="eaVert" rtlCol="0" anchor="b">
            <a:normAutofit/>
          </a:bodyPr>
          <a:lstStyle>
            <a:lvl1pPr>
              <a:defRPr sz="3600">
                <a:solidFill>
                  <a:schemeClr val="bg1"/>
                </a:solidFill>
              </a:defRPr>
            </a:lvl1pPr>
          </a:lstStyle>
          <a:p>
            <a:pPr rtl="0"/>
            <a:r>
              <a:rPr lang="ru-RU" noProof="1"/>
              <a:t>Образец заголовка</a:t>
            </a:r>
          </a:p>
        </p:txBody>
      </p:sp>
      <p:sp>
        <p:nvSpPr>
          <p:cNvPr id="3" name="Вертикальный текст 2"/>
          <p:cNvSpPr>
            <a:spLocks noGrp="1"/>
          </p:cNvSpPr>
          <p:nvPr>
            <p:ph type="body" orient="vert" idx="1" hasCustomPrompt="1"/>
          </p:nvPr>
        </p:nvSpPr>
        <p:spPr>
          <a:xfrm>
            <a:off x="838201" y="365125"/>
            <a:ext cx="7734300" cy="5811838"/>
          </a:xfrm>
        </p:spPr>
        <p:txBody>
          <a:bodyPr vert="eaVert" rtlCol="0"/>
          <a:lstStyle/>
          <a:p>
            <a:pPr lvl="0" rtl="0"/>
            <a:r>
              <a:rPr lang="ru-RU" noProof="1"/>
              <a:t>Щелкните, чтобы изменить стили текста образца слайда</a:t>
            </a:r>
          </a:p>
          <a:p>
            <a:pPr lvl="1" rtl="0"/>
            <a:r>
              <a:rPr lang="ru-RU" noProof="1"/>
              <a:t>Второй уровень</a:t>
            </a:r>
          </a:p>
          <a:p>
            <a:pPr lvl="2" rtl="0"/>
            <a:r>
              <a:rPr lang="ru-RU" noProof="1"/>
              <a:t>Третий уровень</a:t>
            </a:r>
          </a:p>
          <a:p>
            <a:pPr lvl="3" rtl="0"/>
            <a:r>
              <a:rPr lang="ru-RU" noProof="1"/>
              <a:t>Четвертый уровень</a:t>
            </a:r>
          </a:p>
          <a:p>
            <a:pPr lvl="4" rtl="0"/>
            <a:r>
              <a:rPr lang="ru-RU" noProof="1"/>
              <a:t>Пятый уровень</a:t>
            </a:r>
          </a:p>
        </p:txBody>
      </p:sp>
      <p:sp>
        <p:nvSpPr>
          <p:cNvPr id="4" name="Дата 3"/>
          <p:cNvSpPr>
            <a:spLocks noGrp="1"/>
          </p:cNvSpPr>
          <p:nvPr>
            <p:ph type="dt" sz="half" idx="10"/>
          </p:nvPr>
        </p:nvSpPr>
        <p:spPr/>
        <p:txBody>
          <a:bodyPr rtlCol="0"/>
          <a:lstStyle/>
          <a:p>
            <a:pPr rtl="0"/>
            <a:fld id="{C9F155A9-48DE-4655-BA1E-0C4E6081E62C}" type="datetime1">
              <a:rPr lang="ru-RU" noProof="1" smtClean="0"/>
              <a:t>03.10.2021</a:t>
            </a:fld>
            <a:endParaRPr lang="ru-RU" noProof="1"/>
          </a:p>
        </p:txBody>
      </p:sp>
      <p:sp>
        <p:nvSpPr>
          <p:cNvPr id="5" name="Нижний колонтитул 4"/>
          <p:cNvSpPr>
            <a:spLocks noGrp="1"/>
          </p:cNvSpPr>
          <p:nvPr>
            <p:ph type="ftr" sz="quarter" idx="11"/>
          </p:nvPr>
        </p:nvSpPr>
        <p:spPr/>
        <p:txBody>
          <a:bodyPr rtlCol="0"/>
          <a:lstStyle/>
          <a:p>
            <a:pPr rtl="0"/>
            <a:endParaRPr lang="ru-RU" noProof="1"/>
          </a:p>
        </p:txBody>
      </p:sp>
      <p:sp>
        <p:nvSpPr>
          <p:cNvPr id="6" name="Номер слайда 5"/>
          <p:cNvSpPr>
            <a:spLocks noGrp="1"/>
          </p:cNvSpPr>
          <p:nvPr>
            <p:ph type="sldNum" sz="quarter" idx="12"/>
          </p:nvPr>
        </p:nvSpPr>
        <p:spPr/>
        <p:txBody>
          <a:bodyPr rtlCol="0"/>
          <a:lstStyle/>
          <a:p>
            <a:pPr rtl="0"/>
            <a:fld id="{9860EDB8-5305-433F-BE41-D7A86D811DB3}" type="slidenum">
              <a:rPr lang="ru-RU" noProof="1" dirty="0" smtClean="0"/>
              <a:t>‹#›</a:t>
            </a:fld>
            <a:endParaRPr lang="ru-RU" noProof="1"/>
          </a:p>
        </p:txBody>
      </p:sp>
      <p:sp>
        <p:nvSpPr>
          <p:cNvPr id="8" name="Прямоугольник 7"/>
          <p:cNvSpPr/>
          <p:nvPr userDrawn="1"/>
        </p:nvSpPr>
        <p:spPr>
          <a:xfrm>
            <a:off x="10095346" y="0"/>
            <a:ext cx="2096655" cy="6858000"/>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ru-RU" sz="1800" noProof="1"/>
          </a:p>
        </p:txBody>
      </p:sp>
    </p:spTree>
    <p:extLst>
      <p:ext uri="{BB962C8B-B14F-4D97-AF65-F5344CB8AC3E}">
        <p14:creationId xmlns:p14="http://schemas.microsoft.com/office/powerpoint/2010/main" val="13022666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7" name="Прямоугольник 6"/>
          <p:cNvSpPr/>
          <p:nvPr/>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ru-RU" sz="1800" noProof="1"/>
          </a:p>
        </p:txBody>
      </p:sp>
      <p:sp>
        <p:nvSpPr>
          <p:cNvPr id="2" name="Заголовок 1"/>
          <p:cNvSpPr>
            <a:spLocks noGrp="1"/>
          </p:cNvSpPr>
          <p:nvPr>
            <p:ph type="title"/>
          </p:nvPr>
        </p:nvSpPr>
        <p:spPr>
          <a:xfrm>
            <a:off x="604434" y="0"/>
            <a:ext cx="10749367" cy="1208868"/>
          </a:xfrm>
        </p:spPr>
        <p:txBody>
          <a:bodyPr rtlCol="0" anchor="b">
            <a:normAutofit/>
          </a:bodyPr>
          <a:lstStyle>
            <a:lvl1pPr>
              <a:defRPr sz="3600">
                <a:solidFill>
                  <a:schemeClr val="bg1"/>
                </a:solidFill>
              </a:defRPr>
            </a:lvl1pPr>
          </a:lstStyle>
          <a:p>
            <a:pPr rtl="0"/>
            <a:r>
              <a:rPr lang="ru-RU" noProof="1"/>
              <a:t>Образец заголовка</a:t>
            </a:r>
          </a:p>
        </p:txBody>
      </p:sp>
      <p:sp>
        <p:nvSpPr>
          <p:cNvPr id="3" name="Объект 2"/>
          <p:cNvSpPr>
            <a:spLocks noGrp="1"/>
          </p:cNvSpPr>
          <p:nvPr>
            <p:ph idx="1" hasCustomPrompt="1"/>
          </p:nvPr>
        </p:nvSpPr>
        <p:spPr>
          <a:xfrm>
            <a:off x="838201" y="1825625"/>
            <a:ext cx="4167753" cy="4351338"/>
          </a:xfrm>
        </p:spPr>
        <p:txBody>
          <a:bodyPr rtlCol="0">
            <a:normAutofit/>
          </a:bodyPr>
          <a:lstStyle>
            <a:lvl1pPr marL="0" indent="0">
              <a:lnSpc>
                <a:spcPct val="150000"/>
              </a:lnSpc>
              <a:spcAft>
                <a:spcPts val="1200"/>
              </a:spcAft>
              <a:buNone/>
              <a:defRPr sz="1600">
                <a:solidFill>
                  <a:schemeClr val="bg1">
                    <a:lumMod val="50000"/>
                  </a:schemeClr>
                </a:solidFill>
              </a:defRPr>
            </a:lvl1pPr>
            <a:lvl2pPr>
              <a:lnSpc>
                <a:spcPct val="150000"/>
              </a:lnSpc>
              <a:spcAft>
                <a:spcPts val="1200"/>
              </a:spcAft>
              <a:defRPr sz="1400">
                <a:solidFill>
                  <a:schemeClr val="bg1">
                    <a:lumMod val="50000"/>
                  </a:schemeClr>
                </a:solidFill>
              </a:defRPr>
            </a:lvl2pPr>
            <a:lvl3pPr>
              <a:lnSpc>
                <a:spcPct val="150000"/>
              </a:lnSpc>
              <a:spcAft>
                <a:spcPts val="1200"/>
              </a:spcAft>
              <a:defRPr sz="1200">
                <a:solidFill>
                  <a:schemeClr val="bg1">
                    <a:lumMod val="50000"/>
                  </a:schemeClr>
                </a:solidFill>
              </a:defRPr>
            </a:lvl3pPr>
            <a:lvl4pPr>
              <a:lnSpc>
                <a:spcPct val="150000"/>
              </a:lnSpc>
              <a:spcAft>
                <a:spcPts val="1200"/>
              </a:spcAft>
              <a:defRPr sz="1100">
                <a:solidFill>
                  <a:schemeClr val="bg1">
                    <a:lumMod val="50000"/>
                  </a:schemeClr>
                </a:solidFill>
              </a:defRPr>
            </a:lvl4pPr>
            <a:lvl5pPr>
              <a:lnSpc>
                <a:spcPct val="150000"/>
              </a:lnSpc>
              <a:spcAft>
                <a:spcPts val="1200"/>
              </a:spcAft>
              <a:defRPr sz="1100">
                <a:solidFill>
                  <a:schemeClr val="bg1">
                    <a:lumMod val="50000"/>
                  </a:schemeClr>
                </a:solidFill>
              </a:defRPr>
            </a:lvl5pPr>
          </a:lstStyle>
          <a:p>
            <a:pPr lvl="0" rtl="0"/>
            <a:r>
              <a:rPr lang="ru-RU" noProof="1"/>
              <a:t>Щелкните, чтобы изменить стили текста образца слайда</a:t>
            </a:r>
          </a:p>
          <a:p>
            <a:pPr lvl="1" rtl="0"/>
            <a:r>
              <a:rPr lang="ru-RU" noProof="1"/>
              <a:t>Второй уровень</a:t>
            </a:r>
          </a:p>
          <a:p>
            <a:pPr lvl="2" rtl="0"/>
            <a:r>
              <a:rPr lang="ru-RU" noProof="1"/>
              <a:t>Третий уровень</a:t>
            </a:r>
          </a:p>
          <a:p>
            <a:pPr lvl="3" rtl="0"/>
            <a:r>
              <a:rPr lang="ru-RU" noProof="1"/>
              <a:t>Четвертый уровень</a:t>
            </a:r>
          </a:p>
          <a:p>
            <a:pPr lvl="4" rtl="0"/>
            <a:r>
              <a:rPr lang="ru-RU" noProof="1"/>
              <a:t>Пятый уровень</a:t>
            </a:r>
          </a:p>
        </p:txBody>
      </p:sp>
      <p:sp>
        <p:nvSpPr>
          <p:cNvPr id="4" name="Дата 3"/>
          <p:cNvSpPr>
            <a:spLocks noGrp="1"/>
          </p:cNvSpPr>
          <p:nvPr>
            <p:ph type="dt" sz="half" idx="10"/>
          </p:nvPr>
        </p:nvSpPr>
        <p:spPr/>
        <p:txBody>
          <a:bodyPr rtlCol="0"/>
          <a:lstStyle/>
          <a:p>
            <a:pPr rtl="0"/>
            <a:fld id="{E7E9A24A-E5DC-408F-A580-D4BEC90B1612}" type="datetime1">
              <a:rPr lang="ru-RU" noProof="1" smtClean="0"/>
              <a:t>03.10.2021</a:t>
            </a:fld>
            <a:endParaRPr lang="ru-RU" noProof="1"/>
          </a:p>
        </p:txBody>
      </p:sp>
      <p:sp>
        <p:nvSpPr>
          <p:cNvPr id="5" name="Нижний колонтитул 4"/>
          <p:cNvSpPr>
            <a:spLocks noGrp="1"/>
          </p:cNvSpPr>
          <p:nvPr>
            <p:ph type="ftr" sz="quarter" idx="11"/>
          </p:nvPr>
        </p:nvSpPr>
        <p:spPr/>
        <p:txBody>
          <a:bodyPr rtlCol="0"/>
          <a:lstStyle/>
          <a:p>
            <a:pPr rtl="0"/>
            <a:endParaRPr lang="ru-RU" noProof="1"/>
          </a:p>
        </p:txBody>
      </p:sp>
      <p:sp>
        <p:nvSpPr>
          <p:cNvPr id="6" name="Номер слайда 5"/>
          <p:cNvSpPr>
            <a:spLocks noGrp="1"/>
          </p:cNvSpPr>
          <p:nvPr>
            <p:ph type="sldNum" sz="quarter" idx="12"/>
          </p:nvPr>
        </p:nvSpPr>
        <p:spPr/>
        <p:txBody>
          <a:bodyPr rtlCol="0"/>
          <a:lstStyle/>
          <a:p>
            <a:pPr rtl="0"/>
            <a:fld id="{9860EDB8-5305-433F-BE41-D7A86D811DB3}" type="slidenum">
              <a:rPr lang="ru-RU" noProof="1" dirty="0" smtClean="0"/>
              <a:t>‹#›</a:t>
            </a:fld>
            <a:endParaRPr lang="ru-RU" noProof="1"/>
          </a:p>
        </p:txBody>
      </p:sp>
      <p:sp>
        <p:nvSpPr>
          <p:cNvPr id="8" name="Прямоугольник 7"/>
          <p:cNvSpPr/>
          <p:nvPr userDrawn="1"/>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ru-RU" sz="1800" noProof="1"/>
          </a:p>
        </p:txBody>
      </p:sp>
    </p:spTree>
    <p:extLst>
      <p:ext uri="{BB962C8B-B14F-4D97-AF65-F5344CB8AC3E}">
        <p14:creationId xmlns:p14="http://schemas.microsoft.com/office/powerpoint/2010/main" val="21858365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7" name="Прямоугольник 6"/>
          <p:cNvSpPr/>
          <p:nvPr/>
        </p:nvSpPr>
        <p:spPr>
          <a:xfrm>
            <a:off x="5656882" y="1709738"/>
            <a:ext cx="6535119" cy="357518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ru-RU" sz="1800" noProof="1"/>
          </a:p>
        </p:txBody>
      </p:sp>
      <p:sp>
        <p:nvSpPr>
          <p:cNvPr id="2" name="Заголовок 1"/>
          <p:cNvSpPr>
            <a:spLocks noGrp="1"/>
          </p:cNvSpPr>
          <p:nvPr>
            <p:ph type="title"/>
          </p:nvPr>
        </p:nvSpPr>
        <p:spPr>
          <a:xfrm>
            <a:off x="838201" y="2402238"/>
            <a:ext cx="4508715" cy="2187227"/>
          </a:xfrm>
        </p:spPr>
        <p:txBody>
          <a:bodyPr rtlCol="0" anchor="ctr">
            <a:noAutofit/>
          </a:bodyPr>
          <a:lstStyle>
            <a:lvl1pPr algn="l">
              <a:defRPr sz="4800">
                <a:solidFill>
                  <a:srgbClr val="D24726"/>
                </a:solidFill>
              </a:defRPr>
            </a:lvl1pPr>
          </a:lstStyle>
          <a:p>
            <a:pPr rtl="0"/>
            <a:r>
              <a:rPr lang="ru-RU" noProof="1"/>
              <a:t>Образец заголовка</a:t>
            </a:r>
          </a:p>
        </p:txBody>
      </p:sp>
      <p:sp>
        <p:nvSpPr>
          <p:cNvPr id="3" name="Текст 2"/>
          <p:cNvSpPr>
            <a:spLocks noGrp="1"/>
          </p:cNvSpPr>
          <p:nvPr>
            <p:ph type="body" idx="1" hasCustomPrompt="1"/>
          </p:nvPr>
        </p:nvSpPr>
        <p:spPr>
          <a:xfrm>
            <a:off x="6323308" y="2402237"/>
            <a:ext cx="5269424" cy="2187226"/>
          </a:xfrm>
        </p:spPr>
        <p:txBody>
          <a:bodyPr rtlCol="0" anchor="ctr">
            <a:normAutofit/>
          </a:bodyPr>
          <a:lstStyle>
            <a:lvl1pPr marL="0" indent="0">
              <a:lnSpc>
                <a:spcPct val="150000"/>
              </a:lnSpc>
              <a:buNone/>
              <a:defRPr sz="2800">
                <a:solidFill>
                  <a:schemeClr val="bg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rtl="0"/>
            <a:r>
              <a:rPr lang="ru-RU" noProof="1"/>
              <a:t>Щелкните, чтобы изменить стили текста образца слайда</a:t>
            </a:r>
          </a:p>
        </p:txBody>
      </p:sp>
      <p:sp>
        <p:nvSpPr>
          <p:cNvPr id="4" name="Дата 3"/>
          <p:cNvSpPr>
            <a:spLocks noGrp="1"/>
          </p:cNvSpPr>
          <p:nvPr>
            <p:ph type="dt" sz="half" idx="10"/>
          </p:nvPr>
        </p:nvSpPr>
        <p:spPr/>
        <p:txBody>
          <a:bodyPr rtlCol="0"/>
          <a:lstStyle/>
          <a:p>
            <a:pPr rtl="0"/>
            <a:fld id="{373F37DC-2B5F-4D54-9B95-9DE5F20668EC}" type="datetime1">
              <a:rPr lang="ru-RU" noProof="1" smtClean="0"/>
              <a:t>03.10.2021</a:t>
            </a:fld>
            <a:endParaRPr lang="ru-RU" noProof="1"/>
          </a:p>
        </p:txBody>
      </p:sp>
      <p:sp>
        <p:nvSpPr>
          <p:cNvPr id="5" name="Нижний колонтитул 4"/>
          <p:cNvSpPr>
            <a:spLocks noGrp="1"/>
          </p:cNvSpPr>
          <p:nvPr>
            <p:ph type="ftr" sz="quarter" idx="11"/>
          </p:nvPr>
        </p:nvSpPr>
        <p:spPr/>
        <p:txBody>
          <a:bodyPr rtlCol="0"/>
          <a:lstStyle/>
          <a:p>
            <a:pPr rtl="0"/>
            <a:endParaRPr lang="ru-RU" noProof="1"/>
          </a:p>
        </p:txBody>
      </p:sp>
      <p:sp>
        <p:nvSpPr>
          <p:cNvPr id="6" name="Номер слайда 5"/>
          <p:cNvSpPr>
            <a:spLocks noGrp="1"/>
          </p:cNvSpPr>
          <p:nvPr>
            <p:ph type="sldNum" sz="quarter" idx="12"/>
          </p:nvPr>
        </p:nvSpPr>
        <p:spPr/>
        <p:txBody>
          <a:bodyPr rtlCol="0"/>
          <a:lstStyle/>
          <a:p>
            <a:pPr rtl="0"/>
            <a:fld id="{9860EDB8-5305-433F-BE41-D7A86D811DB3}" type="slidenum">
              <a:rPr lang="ru-RU" noProof="1" dirty="0" smtClean="0"/>
              <a:t>‹#›</a:t>
            </a:fld>
            <a:endParaRPr lang="ru-RU" noProof="1"/>
          </a:p>
        </p:txBody>
      </p:sp>
      <p:sp>
        <p:nvSpPr>
          <p:cNvPr id="8" name="Прямоугольник 7"/>
          <p:cNvSpPr/>
          <p:nvPr userDrawn="1"/>
        </p:nvSpPr>
        <p:spPr>
          <a:xfrm>
            <a:off x="5656882" y="1709738"/>
            <a:ext cx="6535119" cy="357518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ru-RU" sz="1800" noProof="1"/>
          </a:p>
        </p:txBody>
      </p:sp>
    </p:spTree>
    <p:extLst>
      <p:ext uri="{BB962C8B-B14F-4D97-AF65-F5344CB8AC3E}">
        <p14:creationId xmlns:p14="http://schemas.microsoft.com/office/powerpoint/2010/main" val="13356555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8" name="Прямоугольник 7"/>
          <p:cNvSpPr/>
          <p:nvPr/>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ru-RU" sz="1800" noProof="1"/>
          </a:p>
        </p:txBody>
      </p:sp>
      <p:sp>
        <p:nvSpPr>
          <p:cNvPr id="2" name="Заголовок 1"/>
          <p:cNvSpPr>
            <a:spLocks noGrp="1"/>
          </p:cNvSpPr>
          <p:nvPr>
            <p:ph type="title"/>
          </p:nvPr>
        </p:nvSpPr>
        <p:spPr>
          <a:xfrm>
            <a:off x="609600" y="1"/>
            <a:ext cx="10744200" cy="1228436"/>
          </a:xfrm>
        </p:spPr>
        <p:txBody>
          <a:bodyPr rtlCol="0" anchor="b">
            <a:normAutofit/>
          </a:bodyPr>
          <a:lstStyle>
            <a:lvl1pPr>
              <a:defRPr sz="3600">
                <a:solidFill>
                  <a:schemeClr val="bg1"/>
                </a:solidFill>
              </a:defRPr>
            </a:lvl1pPr>
          </a:lstStyle>
          <a:p>
            <a:pPr rtl="0"/>
            <a:r>
              <a:rPr lang="ru-RU" noProof="1"/>
              <a:t>Образец заголовка</a:t>
            </a:r>
          </a:p>
        </p:txBody>
      </p:sp>
      <p:sp>
        <p:nvSpPr>
          <p:cNvPr id="3" name="Объект 2"/>
          <p:cNvSpPr>
            <a:spLocks noGrp="1"/>
          </p:cNvSpPr>
          <p:nvPr>
            <p:ph sz="half" idx="1" hasCustomPrompt="1"/>
          </p:nvPr>
        </p:nvSpPr>
        <p:spPr>
          <a:xfrm>
            <a:off x="838200" y="1825625"/>
            <a:ext cx="5181600" cy="4351338"/>
          </a:xfrm>
        </p:spPr>
        <p:txBody>
          <a:bodyPr vert="horz" lIns="91440" tIns="45720" rIns="91440" bIns="45720" rtlCol="0">
            <a:normAutofit/>
          </a:bodyPr>
          <a:lstStyle>
            <a:lvl1pPr>
              <a:defRPr lang="en-US" sz="1600" smtClean="0">
                <a:solidFill>
                  <a:schemeClr val="bg1">
                    <a:lumMod val="50000"/>
                  </a:schemeClr>
                </a:solidFill>
              </a:defRPr>
            </a:lvl1pPr>
            <a:lvl2pPr>
              <a:defRPr lang="en-US" sz="1400" smtClean="0">
                <a:solidFill>
                  <a:schemeClr val="bg1">
                    <a:lumMod val="50000"/>
                  </a:schemeClr>
                </a:solidFill>
              </a:defRPr>
            </a:lvl2pPr>
            <a:lvl3pPr>
              <a:defRPr lang="en-US" sz="1200" smtClean="0">
                <a:solidFill>
                  <a:schemeClr val="bg1">
                    <a:lumMod val="50000"/>
                  </a:schemeClr>
                </a:solidFill>
              </a:defRPr>
            </a:lvl3pPr>
            <a:lvl4pPr>
              <a:defRPr lang="en-US" sz="1100" smtClean="0">
                <a:solidFill>
                  <a:schemeClr val="bg1">
                    <a:lumMod val="50000"/>
                  </a:schemeClr>
                </a:solidFill>
              </a:defRPr>
            </a:lvl4pPr>
            <a:lvl5pPr>
              <a:defRPr lang="en-US" sz="1100">
                <a:solidFill>
                  <a:schemeClr val="bg1">
                    <a:lumMod val="50000"/>
                  </a:schemeClr>
                </a:solidFill>
              </a:defRPr>
            </a:lvl5pPr>
          </a:lstStyle>
          <a:p>
            <a:pPr marL="0" lvl="0" indent="0" rtl="0">
              <a:lnSpc>
                <a:spcPct val="150000"/>
              </a:lnSpc>
              <a:spcAft>
                <a:spcPts val="1200"/>
              </a:spcAft>
              <a:buNone/>
            </a:pPr>
            <a:r>
              <a:rPr lang="ru-RU" noProof="1"/>
              <a:t>Щелкните, чтобы изменить стили текста образца слайда</a:t>
            </a:r>
          </a:p>
          <a:p>
            <a:pPr marL="0" lvl="1" indent="0" rtl="0">
              <a:lnSpc>
                <a:spcPct val="150000"/>
              </a:lnSpc>
              <a:spcAft>
                <a:spcPts val="1200"/>
              </a:spcAft>
              <a:buNone/>
            </a:pPr>
            <a:r>
              <a:rPr lang="ru-RU" noProof="1"/>
              <a:t>Второй уровень</a:t>
            </a:r>
          </a:p>
          <a:p>
            <a:pPr marL="0" lvl="2" indent="0" rtl="0">
              <a:lnSpc>
                <a:spcPct val="150000"/>
              </a:lnSpc>
              <a:spcAft>
                <a:spcPts val="1200"/>
              </a:spcAft>
              <a:buNone/>
            </a:pPr>
            <a:r>
              <a:rPr lang="ru-RU" noProof="1"/>
              <a:t>Третий уровень</a:t>
            </a:r>
          </a:p>
          <a:p>
            <a:pPr marL="0" lvl="3" indent="0" rtl="0">
              <a:lnSpc>
                <a:spcPct val="150000"/>
              </a:lnSpc>
              <a:spcAft>
                <a:spcPts val="1200"/>
              </a:spcAft>
              <a:buNone/>
            </a:pPr>
            <a:r>
              <a:rPr lang="ru-RU" noProof="1"/>
              <a:t>Четвертый уровень</a:t>
            </a:r>
          </a:p>
          <a:p>
            <a:pPr marL="0" lvl="4" indent="0" rtl="0">
              <a:lnSpc>
                <a:spcPct val="150000"/>
              </a:lnSpc>
              <a:spcAft>
                <a:spcPts val="1200"/>
              </a:spcAft>
              <a:buNone/>
            </a:pPr>
            <a:r>
              <a:rPr lang="ru-RU" noProof="1"/>
              <a:t>Пятый уровень</a:t>
            </a:r>
          </a:p>
        </p:txBody>
      </p:sp>
      <p:sp>
        <p:nvSpPr>
          <p:cNvPr id="4" name="Объект 3"/>
          <p:cNvSpPr>
            <a:spLocks noGrp="1"/>
          </p:cNvSpPr>
          <p:nvPr>
            <p:ph sz="half" idx="2" hasCustomPrompt="1"/>
          </p:nvPr>
        </p:nvSpPr>
        <p:spPr>
          <a:xfrm>
            <a:off x="6172200" y="1825625"/>
            <a:ext cx="5181600" cy="4351338"/>
          </a:xfrm>
        </p:spPr>
        <p:txBody>
          <a:bodyPr vert="horz" lIns="91440" tIns="45720" rIns="91440" bIns="45720" rtlCol="0">
            <a:normAutofit/>
          </a:bodyPr>
          <a:lstStyle>
            <a:lvl1pPr>
              <a:defRPr lang="en-US" sz="1600" smtClean="0">
                <a:solidFill>
                  <a:schemeClr val="bg1">
                    <a:lumMod val="50000"/>
                  </a:schemeClr>
                </a:solidFill>
              </a:defRPr>
            </a:lvl1pPr>
            <a:lvl2pPr>
              <a:defRPr lang="en-US" sz="1400" smtClean="0">
                <a:solidFill>
                  <a:schemeClr val="bg1">
                    <a:lumMod val="50000"/>
                  </a:schemeClr>
                </a:solidFill>
              </a:defRPr>
            </a:lvl2pPr>
            <a:lvl3pPr>
              <a:defRPr lang="en-US" sz="1200" smtClean="0">
                <a:solidFill>
                  <a:schemeClr val="bg1">
                    <a:lumMod val="50000"/>
                  </a:schemeClr>
                </a:solidFill>
              </a:defRPr>
            </a:lvl3pPr>
            <a:lvl4pPr>
              <a:defRPr lang="en-US" sz="1100" smtClean="0">
                <a:solidFill>
                  <a:schemeClr val="bg1">
                    <a:lumMod val="50000"/>
                  </a:schemeClr>
                </a:solidFill>
              </a:defRPr>
            </a:lvl4pPr>
            <a:lvl5pPr>
              <a:defRPr lang="en-US" sz="1100">
                <a:solidFill>
                  <a:schemeClr val="bg1">
                    <a:lumMod val="50000"/>
                  </a:schemeClr>
                </a:solidFill>
              </a:defRPr>
            </a:lvl5pPr>
          </a:lstStyle>
          <a:p>
            <a:pPr marL="0" lvl="0" indent="0" rtl="0">
              <a:lnSpc>
                <a:spcPct val="150000"/>
              </a:lnSpc>
              <a:spcAft>
                <a:spcPts val="1200"/>
              </a:spcAft>
              <a:buNone/>
            </a:pPr>
            <a:r>
              <a:rPr lang="ru-RU" noProof="1"/>
              <a:t>Щелкните, чтобы изменить стили текста образца слайда</a:t>
            </a:r>
          </a:p>
          <a:p>
            <a:pPr marL="0" lvl="1" indent="0" rtl="0">
              <a:lnSpc>
                <a:spcPct val="150000"/>
              </a:lnSpc>
              <a:spcAft>
                <a:spcPts val="1200"/>
              </a:spcAft>
              <a:buNone/>
            </a:pPr>
            <a:r>
              <a:rPr lang="ru-RU" noProof="1"/>
              <a:t>Второй уровень</a:t>
            </a:r>
          </a:p>
          <a:p>
            <a:pPr marL="0" lvl="2" indent="0" rtl="0">
              <a:lnSpc>
                <a:spcPct val="150000"/>
              </a:lnSpc>
              <a:spcAft>
                <a:spcPts val="1200"/>
              </a:spcAft>
              <a:buNone/>
            </a:pPr>
            <a:r>
              <a:rPr lang="ru-RU" noProof="1"/>
              <a:t>Третий уровень</a:t>
            </a:r>
          </a:p>
          <a:p>
            <a:pPr marL="0" lvl="3" indent="0" rtl="0">
              <a:lnSpc>
                <a:spcPct val="150000"/>
              </a:lnSpc>
              <a:spcAft>
                <a:spcPts val="1200"/>
              </a:spcAft>
              <a:buNone/>
            </a:pPr>
            <a:r>
              <a:rPr lang="ru-RU" noProof="1"/>
              <a:t>Четвертый уровень</a:t>
            </a:r>
          </a:p>
          <a:p>
            <a:pPr marL="0" lvl="4" indent="0" rtl="0">
              <a:lnSpc>
                <a:spcPct val="150000"/>
              </a:lnSpc>
              <a:spcAft>
                <a:spcPts val="1200"/>
              </a:spcAft>
              <a:buNone/>
            </a:pPr>
            <a:r>
              <a:rPr lang="ru-RU" noProof="1"/>
              <a:t>Пятый уровень</a:t>
            </a:r>
          </a:p>
        </p:txBody>
      </p:sp>
      <p:sp>
        <p:nvSpPr>
          <p:cNvPr id="5" name="Дата 4"/>
          <p:cNvSpPr>
            <a:spLocks noGrp="1"/>
          </p:cNvSpPr>
          <p:nvPr>
            <p:ph type="dt" sz="half" idx="10"/>
          </p:nvPr>
        </p:nvSpPr>
        <p:spPr/>
        <p:txBody>
          <a:bodyPr rtlCol="0"/>
          <a:lstStyle/>
          <a:p>
            <a:pPr rtl="0"/>
            <a:fld id="{28050A4E-D522-4129-B321-53D7CD790E73}" type="datetime1">
              <a:rPr lang="ru-RU" noProof="1" smtClean="0"/>
              <a:t>03.10.2021</a:t>
            </a:fld>
            <a:endParaRPr lang="ru-RU" noProof="1"/>
          </a:p>
        </p:txBody>
      </p:sp>
      <p:sp>
        <p:nvSpPr>
          <p:cNvPr id="6" name="Нижний колонтитул 5"/>
          <p:cNvSpPr>
            <a:spLocks noGrp="1"/>
          </p:cNvSpPr>
          <p:nvPr>
            <p:ph type="ftr" sz="quarter" idx="11"/>
          </p:nvPr>
        </p:nvSpPr>
        <p:spPr/>
        <p:txBody>
          <a:bodyPr rtlCol="0"/>
          <a:lstStyle/>
          <a:p>
            <a:pPr rtl="0"/>
            <a:endParaRPr lang="ru-RU" noProof="1"/>
          </a:p>
        </p:txBody>
      </p:sp>
      <p:sp>
        <p:nvSpPr>
          <p:cNvPr id="7" name="Номер слайда 6"/>
          <p:cNvSpPr>
            <a:spLocks noGrp="1"/>
          </p:cNvSpPr>
          <p:nvPr>
            <p:ph type="sldNum" sz="quarter" idx="12"/>
          </p:nvPr>
        </p:nvSpPr>
        <p:spPr/>
        <p:txBody>
          <a:bodyPr rtlCol="0"/>
          <a:lstStyle/>
          <a:p>
            <a:pPr rtl="0"/>
            <a:fld id="{9860EDB8-5305-433F-BE41-D7A86D811DB3}" type="slidenum">
              <a:rPr lang="ru-RU" noProof="1" dirty="0" smtClean="0"/>
              <a:t>‹#›</a:t>
            </a:fld>
            <a:endParaRPr lang="ru-RU" noProof="1"/>
          </a:p>
        </p:txBody>
      </p:sp>
      <p:sp>
        <p:nvSpPr>
          <p:cNvPr id="9" name="Прямоугольник 8"/>
          <p:cNvSpPr/>
          <p:nvPr userDrawn="1"/>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ru-RU" sz="1800" noProof="1"/>
          </a:p>
        </p:txBody>
      </p:sp>
    </p:spTree>
    <p:extLst>
      <p:ext uri="{BB962C8B-B14F-4D97-AF65-F5344CB8AC3E}">
        <p14:creationId xmlns:p14="http://schemas.microsoft.com/office/powerpoint/2010/main" val="33282238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10" name="Прямоугольник 9"/>
          <p:cNvSpPr/>
          <p:nvPr/>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ru-RU" sz="1800" noProof="1"/>
          </a:p>
        </p:txBody>
      </p:sp>
      <p:sp>
        <p:nvSpPr>
          <p:cNvPr id="2" name="Заголовок 1"/>
          <p:cNvSpPr>
            <a:spLocks noGrp="1"/>
          </p:cNvSpPr>
          <p:nvPr>
            <p:ph type="title"/>
          </p:nvPr>
        </p:nvSpPr>
        <p:spPr>
          <a:xfrm>
            <a:off x="609600" y="0"/>
            <a:ext cx="10737851" cy="1228436"/>
          </a:xfrm>
        </p:spPr>
        <p:txBody>
          <a:bodyPr rtlCol="0" anchor="b">
            <a:normAutofit/>
          </a:bodyPr>
          <a:lstStyle>
            <a:lvl1pPr>
              <a:defRPr sz="3600">
                <a:solidFill>
                  <a:schemeClr val="bg1"/>
                </a:solidFill>
              </a:defRPr>
            </a:lvl1pPr>
          </a:lstStyle>
          <a:p>
            <a:pPr rtl="0"/>
            <a:r>
              <a:rPr lang="ru-RU" noProof="1"/>
              <a:t>Образец заголовка</a:t>
            </a:r>
          </a:p>
        </p:txBody>
      </p:sp>
      <p:sp>
        <p:nvSpPr>
          <p:cNvPr id="3" name="Текст 2"/>
          <p:cNvSpPr>
            <a:spLocks noGrp="1"/>
          </p:cNvSpPr>
          <p:nvPr>
            <p:ph type="body" idx="1" hasCustomPrompt="1"/>
          </p:nvPr>
        </p:nvSpPr>
        <p:spPr>
          <a:xfrm>
            <a:off x="831851" y="1489075"/>
            <a:ext cx="5156200" cy="641350"/>
          </a:xfrm>
        </p:spPr>
        <p:txBody>
          <a:bodyPr rtlCol="0"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ru-RU" noProof="1"/>
              <a:t>Щелкните, чтобы изменить стили текста образца слайда</a:t>
            </a:r>
          </a:p>
        </p:txBody>
      </p:sp>
      <p:sp>
        <p:nvSpPr>
          <p:cNvPr id="4" name="Объект 3"/>
          <p:cNvSpPr>
            <a:spLocks noGrp="1"/>
          </p:cNvSpPr>
          <p:nvPr>
            <p:ph sz="half" idx="2" hasCustomPrompt="1"/>
          </p:nvPr>
        </p:nvSpPr>
        <p:spPr>
          <a:xfrm>
            <a:off x="831851" y="2193927"/>
            <a:ext cx="5156200" cy="3978275"/>
          </a:xfrm>
        </p:spPr>
        <p:txBody>
          <a:bodyPr vert="horz" lIns="91440" tIns="45720" rIns="91440" bIns="45720" rtlCol="0">
            <a:normAutofit/>
          </a:bodyPr>
          <a:lstStyle>
            <a:lvl1pPr>
              <a:defRPr lang="en-US" sz="1600" smtClean="0">
                <a:solidFill>
                  <a:schemeClr val="bg1">
                    <a:lumMod val="50000"/>
                  </a:schemeClr>
                </a:solidFill>
              </a:defRPr>
            </a:lvl1pPr>
            <a:lvl2pPr>
              <a:defRPr lang="en-US" sz="1400" smtClean="0">
                <a:solidFill>
                  <a:schemeClr val="bg1">
                    <a:lumMod val="50000"/>
                  </a:schemeClr>
                </a:solidFill>
              </a:defRPr>
            </a:lvl2pPr>
            <a:lvl3pPr>
              <a:defRPr lang="en-US" sz="1200" smtClean="0">
                <a:solidFill>
                  <a:schemeClr val="bg1">
                    <a:lumMod val="50000"/>
                  </a:schemeClr>
                </a:solidFill>
              </a:defRPr>
            </a:lvl3pPr>
            <a:lvl4pPr>
              <a:defRPr lang="en-US" sz="1100" smtClean="0">
                <a:solidFill>
                  <a:schemeClr val="bg1">
                    <a:lumMod val="50000"/>
                  </a:schemeClr>
                </a:solidFill>
              </a:defRPr>
            </a:lvl4pPr>
            <a:lvl5pPr>
              <a:defRPr lang="en-US" sz="1100">
                <a:solidFill>
                  <a:schemeClr val="bg1">
                    <a:lumMod val="50000"/>
                  </a:schemeClr>
                </a:solidFill>
              </a:defRPr>
            </a:lvl5pPr>
          </a:lstStyle>
          <a:p>
            <a:pPr marL="0" lvl="0" indent="0" rtl="0">
              <a:lnSpc>
                <a:spcPct val="150000"/>
              </a:lnSpc>
              <a:spcAft>
                <a:spcPts val="1200"/>
              </a:spcAft>
              <a:buNone/>
            </a:pPr>
            <a:r>
              <a:rPr lang="ru-RU" noProof="1"/>
              <a:t>Щелкните, чтобы изменить стили текста образца слайда</a:t>
            </a:r>
          </a:p>
          <a:p>
            <a:pPr marL="0" lvl="1" indent="0" rtl="0">
              <a:lnSpc>
                <a:spcPct val="150000"/>
              </a:lnSpc>
              <a:spcAft>
                <a:spcPts val="1200"/>
              </a:spcAft>
              <a:buNone/>
            </a:pPr>
            <a:r>
              <a:rPr lang="ru-RU" noProof="1"/>
              <a:t>Второй уровень</a:t>
            </a:r>
          </a:p>
          <a:p>
            <a:pPr marL="0" lvl="2" indent="0" rtl="0">
              <a:lnSpc>
                <a:spcPct val="150000"/>
              </a:lnSpc>
              <a:spcAft>
                <a:spcPts val="1200"/>
              </a:spcAft>
              <a:buNone/>
            </a:pPr>
            <a:r>
              <a:rPr lang="ru-RU" noProof="1"/>
              <a:t>Третий уровень</a:t>
            </a:r>
          </a:p>
          <a:p>
            <a:pPr marL="0" lvl="3" indent="0" rtl="0">
              <a:lnSpc>
                <a:spcPct val="150000"/>
              </a:lnSpc>
              <a:spcAft>
                <a:spcPts val="1200"/>
              </a:spcAft>
              <a:buNone/>
            </a:pPr>
            <a:r>
              <a:rPr lang="ru-RU" noProof="1"/>
              <a:t>Четвертый уровень</a:t>
            </a:r>
          </a:p>
          <a:p>
            <a:pPr marL="0" lvl="4" indent="0" rtl="0">
              <a:lnSpc>
                <a:spcPct val="150000"/>
              </a:lnSpc>
              <a:spcAft>
                <a:spcPts val="1200"/>
              </a:spcAft>
              <a:buNone/>
            </a:pPr>
            <a:r>
              <a:rPr lang="ru-RU" noProof="1"/>
              <a:t>Пятый уровень</a:t>
            </a:r>
          </a:p>
        </p:txBody>
      </p:sp>
      <p:sp>
        <p:nvSpPr>
          <p:cNvPr id="5" name="Текст 4"/>
          <p:cNvSpPr>
            <a:spLocks noGrp="1"/>
          </p:cNvSpPr>
          <p:nvPr>
            <p:ph type="body" sz="quarter" idx="3" hasCustomPrompt="1"/>
          </p:nvPr>
        </p:nvSpPr>
        <p:spPr>
          <a:xfrm>
            <a:off x="6189664" y="1489075"/>
            <a:ext cx="5157787" cy="641350"/>
          </a:xfrm>
        </p:spPr>
        <p:txBody>
          <a:bodyPr rtlCol="0"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ru-RU" noProof="1"/>
              <a:t>Щелкните, чтобы изменить стили текста образца слайда</a:t>
            </a:r>
          </a:p>
        </p:txBody>
      </p:sp>
      <p:sp>
        <p:nvSpPr>
          <p:cNvPr id="6" name="Объект 5"/>
          <p:cNvSpPr>
            <a:spLocks noGrp="1"/>
          </p:cNvSpPr>
          <p:nvPr>
            <p:ph sz="quarter" idx="4" hasCustomPrompt="1"/>
          </p:nvPr>
        </p:nvSpPr>
        <p:spPr>
          <a:xfrm>
            <a:off x="6189664" y="2193927"/>
            <a:ext cx="5157787" cy="3978275"/>
          </a:xfrm>
        </p:spPr>
        <p:txBody>
          <a:bodyPr vert="horz" lIns="91440" tIns="45720" rIns="91440" bIns="45720" rtlCol="0">
            <a:normAutofit/>
          </a:bodyPr>
          <a:lstStyle>
            <a:lvl1pPr>
              <a:defRPr lang="en-US" sz="1600" smtClean="0">
                <a:solidFill>
                  <a:schemeClr val="bg1">
                    <a:lumMod val="50000"/>
                  </a:schemeClr>
                </a:solidFill>
              </a:defRPr>
            </a:lvl1pPr>
            <a:lvl2pPr>
              <a:defRPr lang="en-US" sz="1400" smtClean="0">
                <a:solidFill>
                  <a:schemeClr val="bg1">
                    <a:lumMod val="50000"/>
                  </a:schemeClr>
                </a:solidFill>
              </a:defRPr>
            </a:lvl2pPr>
            <a:lvl3pPr>
              <a:defRPr lang="en-US" sz="1200" smtClean="0">
                <a:solidFill>
                  <a:schemeClr val="bg1">
                    <a:lumMod val="50000"/>
                  </a:schemeClr>
                </a:solidFill>
              </a:defRPr>
            </a:lvl3pPr>
            <a:lvl4pPr>
              <a:defRPr lang="en-US" sz="1100" smtClean="0">
                <a:solidFill>
                  <a:schemeClr val="bg1">
                    <a:lumMod val="50000"/>
                  </a:schemeClr>
                </a:solidFill>
              </a:defRPr>
            </a:lvl4pPr>
            <a:lvl5pPr>
              <a:defRPr lang="en-US" sz="1100">
                <a:solidFill>
                  <a:schemeClr val="bg1">
                    <a:lumMod val="50000"/>
                  </a:schemeClr>
                </a:solidFill>
              </a:defRPr>
            </a:lvl5pPr>
          </a:lstStyle>
          <a:p>
            <a:pPr marL="0" lvl="0" indent="0" rtl="0">
              <a:lnSpc>
                <a:spcPct val="150000"/>
              </a:lnSpc>
              <a:spcAft>
                <a:spcPts val="1200"/>
              </a:spcAft>
              <a:buNone/>
            </a:pPr>
            <a:r>
              <a:rPr lang="ru-RU" noProof="1"/>
              <a:t>Щелкните, чтобы изменить стили текста образца слайда</a:t>
            </a:r>
          </a:p>
          <a:p>
            <a:pPr marL="0" lvl="1" indent="0" rtl="0">
              <a:lnSpc>
                <a:spcPct val="150000"/>
              </a:lnSpc>
              <a:spcAft>
                <a:spcPts val="1200"/>
              </a:spcAft>
              <a:buNone/>
            </a:pPr>
            <a:r>
              <a:rPr lang="ru-RU" noProof="1"/>
              <a:t>Второй уровень</a:t>
            </a:r>
          </a:p>
          <a:p>
            <a:pPr marL="0" lvl="2" indent="0" rtl="0">
              <a:lnSpc>
                <a:spcPct val="150000"/>
              </a:lnSpc>
              <a:spcAft>
                <a:spcPts val="1200"/>
              </a:spcAft>
              <a:buNone/>
            </a:pPr>
            <a:r>
              <a:rPr lang="ru-RU" noProof="1"/>
              <a:t>Третий уровень</a:t>
            </a:r>
          </a:p>
          <a:p>
            <a:pPr marL="0" lvl="3" indent="0" rtl="0">
              <a:lnSpc>
                <a:spcPct val="150000"/>
              </a:lnSpc>
              <a:spcAft>
                <a:spcPts val="1200"/>
              </a:spcAft>
              <a:buNone/>
            </a:pPr>
            <a:r>
              <a:rPr lang="ru-RU" noProof="1"/>
              <a:t>Четвертый уровень</a:t>
            </a:r>
          </a:p>
          <a:p>
            <a:pPr marL="0" lvl="4" indent="0" rtl="0">
              <a:lnSpc>
                <a:spcPct val="150000"/>
              </a:lnSpc>
              <a:spcAft>
                <a:spcPts val="1200"/>
              </a:spcAft>
              <a:buNone/>
            </a:pPr>
            <a:r>
              <a:rPr lang="ru-RU" noProof="1"/>
              <a:t>Пятый уровень</a:t>
            </a:r>
          </a:p>
        </p:txBody>
      </p:sp>
      <p:sp>
        <p:nvSpPr>
          <p:cNvPr id="7" name="Дата 6"/>
          <p:cNvSpPr>
            <a:spLocks noGrp="1"/>
          </p:cNvSpPr>
          <p:nvPr>
            <p:ph type="dt" sz="half" idx="10"/>
          </p:nvPr>
        </p:nvSpPr>
        <p:spPr/>
        <p:txBody>
          <a:bodyPr rtlCol="0"/>
          <a:lstStyle/>
          <a:p>
            <a:pPr rtl="0"/>
            <a:fld id="{133F81F9-0A92-4D85-B67E-4E66CADBA97F}" type="datetime1">
              <a:rPr lang="ru-RU" noProof="1" smtClean="0"/>
              <a:t>03.10.2021</a:t>
            </a:fld>
            <a:endParaRPr lang="ru-RU" noProof="1"/>
          </a:p>
        </p:txBody>
      </p:sp>
      <p:sp>
        <p:nvSpPr>
          <p:cNvPr id="8" name="Нижний колонтитул 7"/>
          <p:cNvSpPr>
            <a:spLocks noGrp="1"/>
          </p:cNvSpPr>
          <p:nvPr>
            <p:ph type="ftr" sz="quarter" idx="11"/>
          </p:nvPr>
        </p:nvSpPr>
        <p:spPr/>
        <p:txBody>
          <a:bodyPr rtlCol="0"/>
          <a:lstStyle/>
          <a:p>
            <a:pPr rtl="0"/>
            <a:endParaRPr lang="ru-RU" noProof="1"/>
          </a:p>
        </p:txBody>
      </p:sp>
      <p:sp>
        <p:nvSpPr>
          <p:cNvPr id="9" name="Номер слайда 8"/>
          <p:cNvSpPr>
            <a:spLocks noGrp="1"/>
          </p:cNvSpPr>
          <p:nvPr>
            <p:ph type="sldNum" sz="quarter" idx="12"/>
          </p:nvPr>
        </p:nvSpPr>
        <p:spPr/>
        <p:txBody>
          <a:bodyPr rtlCol="0"/>
          <a:lstStyle/>
          <a:p>
            <a:pPr rtl="0"/>
            <a:fld id="{9860EDB8-5305-433F-BE41-D7A86D811DB3}" type="slidenum">
              <a:rPr lang="ru-RU" noProof="1" dirty="0" smtClean="0"/>
              <a:t>‹#›</a:t>
            </a:fld>
            <a:endParaRPr lang="ru-RU" noProof="1"/>
          </a:p>
        </p:txBody>
      </p:sp>
      <p:sp>
        <p:nvSpPr>
          <p:cNvPr id="11" name="Прямоугольник 10"/>
          <p:cNvSpPr/>
          <p:nvPr userDrawn="1"/>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ru-RU" sz="1800" noProof="1"/>
          </a:p>
        </p:txBody>
      </p:sp>
    </p:spTree>
    <p:extLst>
      <p:ext uri="{BB962C8B-B14F-4D97-AF65-F5344CB8AC3E}">
        <p14:creationId xmlns:p14="http://schemas.microsoft.com/office/powerpoint/2010/main" val="36060298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6" name="Прямоугольник 5"/>
          <p:cNvSpPr/>
          <p:nvPr/>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ru-RU" sz="1800" noProof="1"/>
          </a:p>
        </p:txBody>
      </p:sp>
      <p:sp>
        <p:nvSpPr>
          <p:cNvPr id="2" name="Заголовок 1"/>
          <p:cNvSpPr>
            <a:spLocks noGrp="1"/>
          </p:cNvSpPr>
          <p:nvPr>
            <p:ph type="title"/>
          </p:nvPr>
        </p:nvSpPr>
        <p:spPr>
          <a:xfrm>
            <a:off x="609600" y="1"/>
            <a:ext cx="10744200" cy="1228436"/>
          </a:xfrm>
        </p:spPr>
        <p:txBody>
          <a:bodyPr rtlCol="0" anchor="b">
            <a:normAutofit/>
          </a:bodyPr>
          <a:lstStyle>
            <a:lvl1pPr>
              <a:defRPr sz="3600">
                <a:solidFill>
                  <a:schemeClr val="bg1"/>
                </a:solidFill>
              </a:defRPr>
            </a:lvl1pPr>
          </a:lstStyle>
          <a:p>
            <a:pPr rtl="0"/>
            <a:r>
              <a:rPr lang="ru-RU" noProof="1"/>
              <a:t>Образец заголовка</a:t>
            </a:r>
          </a:p>
        </p:txBody>
      </p:sp>
      <p:sp>
        <p:nvSpPr>
          <p:cNvPr id="3" name="Дата 2"/>
          <p:cNvSpPr>
            <a:spLocks noGrp="1"/>
          </p:cNvSpPr>
          <p:nvPr>
            <p:ph type="dt" sz="half" idx="10"/>
          </p:nvPr>
        </p:nvSpPr>
        <p:spPr/>
        <p:txBody>
          <a:bodyPr rtlCol="0"/>
          <a:lstStyle/>
          <a:p>
            <a:pPr rtl="0"/>
            <a:fld id="{D546597F-4531-4989-BC18-6D6B9DAB02DA}" type="datetime1">
              <a:rPr lang="ru-RU" noProof="1" smtClean="0"/>
              <a:t>03.10.2021</a:t>
            </a:fld>
            <a:endParaRPr lang="ru-RU" noProof="1"/>
          </a:p>
        </p:txBody>
      </p:sp>
      <p:sp>
        <p:nvSpPr>
          <p:cNvPr id="4" name="Нижний колонтитул 3"/>
          <p:cNvSpPr>
            <a:spLocks noGrp="1"/>
          </p:cNvSpPr>
          <p:nvPr>
            <p:ph type="ftr" sz="quarter" idx="11"/>
          </p:nvPr>
        </p:nvSpPr>
        <p:spPr/>
        <p:txBody>
          <a:bodyPr rtlCol="0"/>
          <a:lstStyle/>
          <a:p>
            <a:pPr rtl="0"/>
            <a:endParaRPr lang="ru-RU" noProof="1"/>
          </a:p>
        </p:txBody>
      </p:sp>
      <p:sp>
        <p:nvSpPr>
          <p:cNvPr id="5" name="Номер слайда 4"/>
          <p:cNvSpPr>
            <a:spLocks noGrp="1"/>
          </p:cNvSpPr>
          <p:nvPr>
            <p:ph type="sldNum" sz="quarter" idx="12"/>
          </p:nvPr>
        </p:nvSpPr>
        <p:spPr/>
        <p:txBody>
          <a:bodyPr rtlCol="0"/>
          <a:lstStyle/>
          <a:p>
            <a:pPr rtl="0"/>
            <a:fld id="{9860EDB8-5305-433F-BE41-D7A86D811DB3}" type="slidenum">
              <a:rPr lang="ru-RU" noProof="1" dirty="0" smtClean="0"/>
              <a:t>‹#›</a:t>
            </a:fld>
            <a:endParaRPr lang="ru-RU" noProof="1"/>
          </a:p>
        </p:txBody>
      </p:sp>
      <p:sp>
        <p:nvSpPr>
          <p:cNvPr id="7" name="Прямоугольник 6"/>
          <p:cNvSpPr/>
          <p:nvPr userDrawn="1"/>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ru-RU" sz="1800" noProof="1"/>
          </a:p>
        </p:txBody>
      </p:sp>
    </p:spTree>
    <p:extLst>
      <p:ext uri="{BB962C8B-B14F-4D97-AF65-F5344CB8AC3E}">
        <p14:creationId xmlns:p14="http://schemas.microsoft.com/office/powerpoint/2010/main" val="1008144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rtlCol="0"/>
          <a:lstStyle/>
          <a:p>
            <a:pPr rtl="0"/>
            <a:fld id="{38729524-C98F-42F5-B687-6E986506F236}" type="datetime1">
              <a:rPr lang="ru-RU" noProof="1" smtClean="0"/>
              <a:t>03.10.2021</a:t>
            </a:fld>
            <a:endParaRPr lang="ru-RU" noProof="1"/>
          </a:p>
        </p:txBody>
      </p:sp>
      <p:sp>
        <p:nvSpPr>
          <p:cNvPr id="3" name="Нижний колонтитул 2"/>
          <p:cNvSpPr>
            <a:spLocks noGrp="1"/>
          </p:cNvSpPr>
          <p:nvPr>
            <p:ph type="ftr" sz="quarter" idx="11"/>
          </p:nvPr>
        </p:nvSpPr>
        <p:spPr/>
        <p:txBody>
          <a:bodyPr rtlCol="0"/>
          <a:lstStyle/>
          <a:p>
            <a:pPr rtl="0"/>
            <a:endParaRPr lang="ru-RU" noProof="1"/>
          </a:p>
        </p:txBody>
      </p:sp>
      <p:sp>
        <p:nvSpPr>
          <p:cNvPr id="4" name="Номер слайда 3"/>
          <p:cNvSpPr>
            <a:spLocks noGrp="1"/>
          </p:cNvSpPr>
          <p:nvPr>
            <p:ph type="sldNum" sz="quarter" idx="12"/>
          </p:nvPr>
        </p:nvSpPr>
        <p:spPr/>
        <p:txBody>
          <a:bodyPr rtlCol="0"/>
          <a:lstStyle/>
          <a:p>
            <a:pPr rtl="0"/>
            <a:fld id="{9860EDB8-5305-433F-BE41-D7A86D811DB3}" type="slidenum">
              <a:rPr lang="ru-RU" noProof="1" dirty="0" smtClean="0"/>
              <a:t>‹#›</a:t>
            </a:fld>
            <a:endParaRPr lang="ru-RU" noProof="1"/>
          </a:p>
        </p:txBody>
      </p:sp>
    </p:spTree>
    <p:extLst>
      <p:ext uri="{BB962C8B-B14F-4D97-AF65-F5344CB8AC3E}">
        <p14:creationId xmlns:p14="http://schemas.microsoft.com/office/powerpoint/2010/main" val="40374320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rtlCol="0" anchor="b"/>
          <a:lstStyle>
            <a:lvl1pPr>
              <a:defRPr sz="3200"/>
            </a:lvl1pPr>
          </a:lstStyle>
          <a:p>
            <a:pPr rtl="0"/>
            <a:r>
              <a:rPr lang="ru-RU" noProof="1"/>
              <a:t>Образец заголовка</a:t>
            </a:r>
          </a:p>
        </p:txBody>
      </p:sp>
      <p:sp>
        <p:nvSpPr>
          <p:cNvPr id="3" name="Объект 2"/>
          <p:cNvSpPr>
            <a:spLocks noGrp="1"/>
          </p:cNvSpPr>
          <p:nvPr>
            <p:ph idx="1" hasCustomPrompt="1"/>
          </p:nvPr>
        </p:nvSpPr>
        <p:spPr>
          <a:xfrm>
            <a:off x="5183188" y="987427"/>
            <a:ext cx="6172200" cy="4873625"/>
          </a:xfrm>
        </p:spPr>
        <p:txBody>
          <a:bodyPr vert="horz" lIns="91440" tIns="45720" rIns="91440" bIns="45720" rtlCol="0">
            <a:normAutofit/>
          </a:bodyPr>
          <a:lstStyle>
            <a:lvl1pPr>
              <a:defRPr lang="en-US" sz="1600" smtClean="0">
                <a:solidFill>
                  <a:schemeClr val="bg1">
                    <a:lumMod val="50000"/>
                  </a:schemeClr>
                </a:solidFill>
              </a:defRPr>
            </a:lvl1pPr>
            <a:lvl2pPr>
              <a:defRPr lang="en-US" sz="1400" smtClean="0">
                <a:solidFill>
                  <a:schemeClr val="bg1">
                    <a:lumMod val="50000"/>
                  </a:schemeClr>
                </a:solidFill>
              </a:defRPr>
            </a:lvl2pPr>
            <a:lvl3pPr>
              <a:defRPr lang="en-US" sz="1200" smtClean="0">
                <a:solidFill>
                  <a:schemeClr val="bg1">
                    <a:lumMod val="50000"/>
                  </a:schemeClr>
                </a:solidFill>
              </a:defRPr>
            </a:lvl3pPr>
            <a:lvl4pPr>
              <a:defRPr lang="en-US" sz="1100" smtClean="0">
                <a:solidFill>
                  <a:schemeClr val="bg1">
                    <a:lumMod val="50000"/>
                  </a:schemeClr>
                </a:solidFill>
              </a:defRPr>
            </a:lvl4pPr>
            <a:lvl5pPr>
              <a:defRPr lang="en-US" sz="1100">
                <a:solidFill>
                  <a:schemeClr val="bg1">
                    <a:lumMod val="50000"/>
                  </a:schemeClr>
                </a:solidFill>
              </a:defRPr>
            </a:lvl5pPr>
          </a:lstStyle>
          <a:p>
            <a:pPr marL="0" lvl="0" indent="0" rtl="0">
              <a:lnSpc>
                <a:spcPct val="150000"/>
              </a:lnSpc>
              <a:spcAft>
                <a:spcPts val="1200"/>
              </a:spcAft>
              <a:buNone/>
            </a:pPr>
            <a:r>
              <a:rPr lang="ru-RU" noProof="1"/>
              <a:t>Щелкните, чтобы изменить стили текста образца слайда</a:t>
            </a:r>
          </a:p>
          <a:p>
            <a:pPr marL="0" lvl="1" indent="0" rtl="0">
              <a:lnSpc>
                <a:spcPct val="150000"/>
              </a:lnSpc>
              <a:spcAft>
                <a:spcPts val="1200"/>
              </a:spcAft>
              <a:buNone/>
            </a:pPr>
            <a:r>
              <a:rPr lang="ru-RU" noProof="1"/>
              <a:t>Второй уровень</a:t>
            </a:r>
          </a:p>
          <a:p>
            <a:pPr marL="0" lvl="2" indent="0" rtl="0">
              <a:lnSpc>
                <a:spcPct val="150000"/>
              </a:lnSpc>
              <a:spcAft>
                <a:spcPts val="1200"/>
              </a:spcAft>
              <a:buNone/>
            </a:pPr>
            <a:r>
              <a:rPr lang="ru-RU" noProof="1"/>
              <a:t>Третий уровень</a:t>
            </a:r>
          </a:p>
          <a:p>
            <a:pPr marL="0" lvl="3" indent="0" rtl="0">
              <a:lnSpc>
                <a:spcPct val="150000"/>
              </a:lnSpc>
              <a:spcAft>
                <a:spcPts val="1200"/>
              </a:spcAft>
              <a:buNone/>
            </a:pPr>
            <a:r>
              <a:rPr lang="ru-RU" noProof="1"/>
              <a:t>Четвертый уровень</a:t>
            </a:r>
          </a:p>
          <a:p>
            <a:pPr marL="0" lvl="4" indent="0" rtl="0">
              <a:lnSpc>
                <a:spcPct val="150000"/>
              </a:lnSpc>
              <a:spcAft>
                <a:spcPts val="1200"/>
              </a:spcAft>
              <a:buNone/>
            </a:pPr>
            <a:r>
              <a:rPr lang="ru-RU" noProof="1"/>
              <a:t>Пятый уровень</a:t>
            </a:r>
          </a:p>
        </p:txBody>
      </p:sp>
      <p:sp>
        <p:nvSpPr>
          <p:cNvPr id="4" name="Текст 3"/>
          <p:cNvSpPr>
            <a:spLocks noGrp="1"/>
          </p:cNvSpPr>
          <p:nvPr>
            <p:ph type="body" sz="half" idx="2" hasCustomPrompt="1"/>
          </p:nvPr>
        </p:nvSpPr>
        <p:spPr>
          <a:xfrm>
            <a:off x="839788" y="2101850"/>
            <a:ext cx="3932237" cy="3759200"/>
          </a:xfrm>
        </p:spPr>
        <p:txBody>
          <a:bodyPr rtlCol="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ru-RU" noProof="1"/>
              <a:t>Щелкните, чтобы изменить стили текста образца слайда</a:t>
            </a:r>
          </a:p>
        </p:txBody>
      </p:sp>
      <p:sp>
        <p:nvSpPr>
          <p:cNvPr id="5" name="Дата 4"/>
          <p:cNvSpPr>
            <a:spLocks noGrp="1"/>
          </p:cNvSpPr>
          <p:nvPr>
            <p:ph type="dt" sz="half" idx="10"/>
          </p:nvPr>
        </p:nvSpPr>
        <p:spPr/>
        <p:txBody>
          <a:bodyPr rtlCol="0"/>
          <a:lstStyle/>
          <a:p>
            <a:pPr rtl="0"/>
            <a:fld id="{7E3497B3-86CE-46CB-B438-A17E22334F2F}" type="datetime1">
              <a:rPr lang="ru-RU" noProof="1" smtClean="0"/>
              <a:t>03.10.2021</a:t>
            </a:fld>
            <a:endParaRPr lang="ru-RU" noProof="1"/>
          </a:p>
        </p:txBody>
      </p:sp>
      <p:sp>
        <p:nvSpPr>
          <p:cNvPr id="6" name="Нижний колонтитул 5"/>
          <p:cNvSpPr>
            <a:spLocks noGrp="1"/>
          </p:cNvSpPr>
          <p:nvPr>
            <p:ph type="ftr" sz="quarter" idx="11"/>
          </p:nvPr>
        </p:nvSpPr>
        <p:spPr/>
        <p:txBody>
          <a:bodyPr rtlCol="0"/>
          <a:lstStyle/>
          <a:p>
            <a:pPr rtl="0"/>
            <a:endParaRPr lang="ru-RU" noProof="1"/>
          </a:p>
        </p:txBody>
      </p:sp>
      <p:sp>
        <p:nvSpPr>
          <p:cNvPr id="7" name="Номер слайда 6"/>
          <p:cNvSpPr>
            <a:spLocks noGrp="1"/>
          </p:cNvSpPr>
          <p:nvPr>
            <p:ph type="sldNum" sz="quarter" idx="12"/>
          </p:nvPr>
        </p:nvSpPr>
        <p:spPr/>
        <p:txBody>
          <a:bodyPr rtlCol="0"/>
          <a:lstStyle/>
          <a:p>
            <a:pPr rtl="0"/>
            <a:fld id="{9860EDB8-5305-433F-BE41-D7A86D811DB3}" type="slidenum">
              <a:rPr lang="ru-RU" noProof="1" dirty="0" smtClean="0"/>
              <a:t>‹#›</a:t>
            </a:fld>
            <a:endParaRPr lang="ru-RU" noProof="1"/>
          </a:p>
        </p:txBody>
      </p:sp>
    </p:spTree>
    <p:extLst>
      <p:ext uri="{BB962C8B-B14F-4D97-AF65-F5344CB8AC3E}">
        <p14:creationId xmlns:p14="http://schemas.microsoft.com/office/powerpoint/2010/main" val="17841938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Изображение с заголовком">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rtlCol="0" anchor="b"/>
          <a:lstStyle>
            <a:lvl1pPr>
              <a:defRPr sz="3200"/>
            </a:lvl1pPr>
          </a:lstStyle>
          <a:p>
            <a:pPr rtl="0"/>
            <a:r>
              <a:rPr lang="ru-RU" noProof="1"/>
              <a:t>Образец заголовка</a:t>
            </a:r>
          </a:p>
        </p:txBody>
      </p:sp>
      <p:sp>
        <p:nvSpPr>
          <p:cNvPr id="3" name="Рисунок 2"/>
          <p:cNvSpPr>
            <a:spLocks noGrp="1"/>
          </p:cNvSpPr>
          <p:nvPr>
            <p:ph type="pic" idx="1" hasCustomPrompt="1"/>
          </p:nvPr>
        </p:nvSpPr>
        <p:spPr>
          <a:xfrm>
            <a:off x="5183188" y="987427"/>
            <a:ext cx="6172200" cy="4873625"/>
          </a:xfrm>
        </p:spPr>
        <p:txBody>
          <a:bodyPr rtlCol="0"/>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ru-RU" noProof="1"/>
              <a:t>Щелкните значок, чтобы добавить фото</a:t>
            </a:r>
          </a:p>
        </p:txBody>
      </p:sp>
      <p:sp>
        <p:nvSpPr>
          <p:cNvPr id="4" name="Текст 3"/>
          <p:cNvSpPr>
            <a:spLocks noGrp="1"/>
          </p:cNvSpPr>
          <p:nvPr>
            <p:ph type="body" sz="half" idx="2" hasCustomPrompt="1"/>
          </p:nvPr>
        </p:nvSpPr>
        <p:spPr>
          <a:xfrm>
            <a:off x="839788" y="2101850"/>
            <a:ext cx="3932237" cy="3759200"/>
          </a:xfrm>
        </p:spPr>
        <p:txBody>
          <a:bodyPr rtlCol="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ru-RU" noProof="1"/>
              <a:t>Щелкните, чтобы изменить стили текста образца слайда</a:t>
            </a:r>
          </a:p>
        </p:txBody>
      </p:sp>
      <p:sp>
        <p:nvSpPr>
          <p:cNvPr id="5" name="Дата 4"/>
          <p:cNvSpPr>
            <a:spLocks noGrp="1"/>
          </p:cNvSpPr>
          <p:nvPr>
            <p:ph type="dt" sz="half" idx="10"/>
          </p:nvPr>
        </p:nvSpPr>
        <p:spPr/>
        <p:txBody>
          <a:bodyPr rtlCol="0"/>
          <a:lstStyle/>
          <a:p>
            <a:pPr rtl="0"/>
            <a:fld id="{60E66A08-9861-4517-ACCE-1EEDB604D995}" type="datetime1">
              <a:rPr lang="ru-RU" noProof="1" smtClean="0"/>
              <a:t>03.10.2021</a:t>
            </a:fld>
            <a:endParaRPr lang="ru-RU" noProof="1"/>
          </a:p>
        </p:txBody>
      </p:sp>
      <p:sp>
        <p:nvSpPr>
          <p:cNvPr id="6" name="Нижний колонтитул 5"/>
          <p:cNvSpPr>
            <a:spLocks noGrp="1"/>
          </p:cNvSpPr>
          <p:nvPr>
            <p:ph type="ftr" sz="quarter" idx="11"/>
          </p:nvPr>
        </p:nvSpPr>
        <p:spPr/>
        <p:txBody>
          <a:bodyPr rtlCol="0"/>
          <a:lstStyle/>
          <a:p>
            <a:pPr rtl="0"/>
            <a:endParaRPr lang="ru-RU" noProof="1"/>
          </a:p>
        </p:txBody>
      </p:sp>
      <p:sp>
        <p:nvSpPr>
          <p:cNvPr id="7" name="Номер слайда 6"/>
          <p:cNvSpPr>
            <a:spLocks noGrp="1"/>
          </p:cNvSpPr>
          <p:nvPr>
            <p:ph type="sldNum" sz="quarter" idx="12"/>
          </p:nvPr>
        </p:nvSpPr>
        <p:spPr/>
        <p:txBody>
          <a:bodyPr rtlCol="0"/>
          <a:lstStyle/>
          <a:p>
            <a:pPr rtl="0"/>
            <a:fld id="{9860EDB8-5305-433F-BE41-D7A86D811DB3}" type="slidenum">
              <a:rPr lang="ru-RU" noProof="1" dirty="0" smtClean="0"/>
              <a:t>‹#›</a:t>
            </a:fld>
            <a:endParaRPr lang="ru-RU" noProof="1"/>
          </a:p>
        </p:txBody>
      </p:sp>
    </p:spTree>
    <p:extLst>
      <p:ext uri="{BB962C8B-B14F-4D97-AF65-F5344CB8AC3E}">
        <p14:creationId xmlns:p14="http://schemas.microsoft.com/office/powerpoint/2010/main" val="31610953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pPr rtl="0"/>
            <a:r>
              <a:rPr lang="ru-RU" noProof="1"/>
              <a:t>Стиль образца заголовка</a:t>
            </a:r>
          </a:p>
        </p:txBody>
      </p:sp>
      <p:sp>
        <p:nvSpPr>
          <p:cNvPr id="3" name="Текст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rtl="0"/>
            <a:r>
              <a:rPr lang="ru-RU" noProof="1"/>
              <a:t>Щелкните, чтобы изменить стили текста образца слайда</a:t>
            </a:r>
          </a:p>
          <a:p>
            <a:pPr lvl="1" rtl="0"/>
            <a:r>
              <a:rPr lang="ru-RU" noProof="1"/>
              <a:t>Второй уровень</a:t>
            </a:r>
          </a:p>
          <a:p>
            <a:pPr lvl="2" rtl="0"/>
            <a:r>
              <a:rPr lang="ru-RU" noProof="1"/>
              <a:t>Третий уровень</a:t>
            </a:r>
          </a:p>
          <a:p>
            <a:pPr lvl="3" rtl="0"/>
            <a:r>
              <a:rPr lang="ru-RU" noProof="1"/>
              <a:t>Четвертый уровень</a:t>
            </a:r>
          </a:p>
          <a:p>
            <a:pPr lvl="4" rtl="0"/>
            <a:r>
              <a:rPr lang="ru-RU" noProof="1"/>
              <a:t>Пятый уровень</a:t>
            </a:r>
          </a:p>
        </p:txBody>
      </p:sp>
      <p:sp>
        <p:nvSpPr>
          <p:cNvPr id="4" name="Дата 3"/>
          <p:cNvSpPr>
            <a:spLocks noGrp="1"/>
          </p:cNvSpPr>
          <p:nvPr>
            <p:ph type="dt" sz="half" idx="2"/>
          </p:nvPr>
        </p:nvSpPr>
        <p:spPr>
          <a:xfrm>
            <a:off x="838200" y="6356352"/>
            <a:ext cx="3276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rtl="0"/>
            <a:fld id="{4E334B57-52A9-4D05-AEB1-E18B7AF10341}" type="datetime1">
              <a:rPr lang="ru-RU" noProof="1" smtClean="0"/>
              <a:t>03.10.2021</a:t>
            </a:fld>
            <a:endParaRPr lang="ru-RU" noProof="1"/>
          </a:p>
        </p:txBody>
      </p:sp>
      <p:sp>
        <p:nvSpPr>
          <p:cNvPr id="5" name="Нижний колонтитул 4"/>
          <p:cNvSpPr>
            <a:spLocks noGrp="1"/>
          </p:cNvSpPr>
          <p:nvPr>
            <p:ph type="ftr" sz="quarter" idx="3"/>
          </p:nvPr>
        </p:nvSpPr>
        <p:spPr>
          <a:xfrm>
            <a:off x="4648200" y="6356352"/>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rtl="0"/>
            <a:endParaRPr lang="ru-RU" noProof="1"/>
          </a:p>
        </p:txBody>
      </p:sp>
      <p:sp>
        <p:nvSpPr>
          <p:cNvPr id="6" name="Номер слайда 5"/>
          <p:cNvSpPr>
            <a:spLocks noGrp="1"/>
          </p:cNvSpPr>
          <p:nvPr>
            <p:ph type="sldNum" sz="quarter" idx="4"/>
          </p:nvPr>
        </p:nvSpPr>
        <p:spPr>
          <a:xfrm>
            <a:off x="8077200" y="6356352"/>
            <a:ext cx="3276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rtl="0"/>
            <a:fld id="{9860EDB8-5305-433F-BE41-D7A86D811DB3}" type="slidenum">
              <a:rPr lang="ru-RU" noProof="1" dirty="0" smtClean="0"/>
              <a:t>‹#›</a:t>
            </a:fld>
            <a:endParaRPr lang="ru-RU" noProof="1"/>
          </a:p>
        </p:txBody>
      </p:sp>
    </p:spTree>
    <p:extLst>
      <p:ext uri="{BB962C8B-B14F-4D97-AF65-F5344CB8AC3E}">
        <p14:creationId xmlns:p14="http://schemas.microsoft.com/office/powerpoint/2010/main" val="94675494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l" defTabSz="914400" rtl="0" eaLnBrk="1" latinLnBrk="0" hangingPunct="1">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ct val="30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ct val="300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ct val="300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p:txBody>
          <a:bodyPr rtlCol="0"/>
          <a:lstStyle/>
          <a:p>
            <a:r>
              <a:rPr lang="en-US" dirty="0"/>
              <a:t>The project “Drinking game”</a:t>
            </a:r>
            <a:endParaRPr lang="ru-RU" noProof="1"/>
          </a:p>
        </p:txBody>
      </p:sp>
      <p:sp>
        <p:nvSpPr>
          <p:cNvPr id="3" name="Подзаголовок 2"/>
          <p:cNvSpPr>
            <a:spLocks noGrp="1"/>
          </p:cNvSpPr>
          <p:nvPr>
            <p:ph type="subTitle" idx="1"/>
          </p:nvPr>
        </p:nvSpPr>
        <p:spPr>
          <a:xfrm>
            <a:off x="838202" y="5110609"/>
            <a:ext cx="6705599" cy="1548983"/>
          </a:xfrm>
        </p:spPr>
        <p:txBody>
          <a:bodyPr rtlCol="0">
            <a:normAutofit lnSpcReduction="10000"/>
          </a:bodyPr>
          <a:lstStyle/>
          <a:p>
            <a:pPr rtl="0"/>
            <a:r>
              <a:rPr lang="en-US" noProof="1"/>
              <a:t>Java_24_01</a:t>
            </a:r>
          </a:p>
          <a:p>
            <a:pPr rtl="0"/>
            <a:r>
              <a:rPr lang="en-US" sz="1000" b="1" noProof="1">
                <a:solidFill>
                  <a:schemeClr val="tx1"/>
                </a:solidFill>
              </a:rPr>
              <a:t>Kia Lapsina</a:t>
            </a:r>
          </a:p>
          <a:p>
            <a:pPr rtl="0"/>
            <a:r>
              <a:rPr lang="en-US" sz="1000" b="1" noProof="1">
                <a:solidFill>
                  <a:schemeClr val="tx1"/>
                </a:solidFill>
              </a:rPr>
              <a:t>Una Vilcane</a:t>
            </a:r>
          </a:p>
          <a:p>
            <a:pPr rtl="0"/>
            <a:r>
              <a:rPr lang="en-US" sz="1000" b="1" noProof="1">
                <a:solidFill>
                  <a:schemeClr val="tx1"/>
                </a:solidFill>
              </a:rPr>
              <a:t>Irina Nikitina</a:t>
            </a:r>
            <a:endParaRPr lang="ru-RU" sz="1000" b="1" noProof="1">
              <a:solidFill>
                <a:schemeClr val="tx1"/>
              </a:solidFill>
            </a:endParaRPr>
          </a:p>
        </p:txBody>
      </p:sp>
    </p:spTree>
    <p:extLst>
      <p:ext uri="{BB962C8B-B14F-4D97-AF65-F5344CB8AC3E}">
        <p14:creationId xmlns:p14="http://schemas.microsoft.com/office/powerpoint/2010/main" val="24718077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rtlCol="0"/>
          <a:lstStyle/>
          <a:p>
            <a:r>
              <a:rPr lang="en-US" dirty="0"/>
              <a:t>Idea</a:t>
            </a:r>
            <a:endParaRPr lang="ru-RU" noProof="1"/>
          </a:p>
        </p:txBody>
      </p:sp>
      <p:sp>
        <p:nvSpPr>
          <p:cNvPr id="3" name="Объект 2"/>
          <p:cNvSpPr>
            <a:spLocks noGrp="1"/>
          </p:cNvSpPr>
          <p:nvPr>
            <p:ph idx="1"/>
          </p:nvPr>
        </p:nvSpPr>
        <p:spPr>
          <a:xfrm>
            <a:off x="838200" y="1825625"/>
            <a:ext cx="6093884" cy="4433752"/>
          </a:xfrm>
        </p:spPr>
        <p:txBody>
          <a:bodyPr rtlCol="0">
            <a:normAutofit/>
          </a:bodyPr>
          <a:lstStyle/>
          <a:p>
            <a:pPr marL="285750" indent="-285750">
              <a:buFont typeface="Arial" panose="020B0604020202020204" pitchFamily="34" charset="0"/>
              <a:buChar char="•"/>
            </a:pPr>
            <a:r>
              <a:rPr lang="en-US" dirty="0"/>
              <a:t>“The drinking game” </a:t>
            </a:r>
          </a:p>
          <a:p>
            <a:pPr marL="285750" indent="-285750">
              <a:buFont typeface="Arial" panose="020B0604020202020204" pitchFamily="34" charset="0"/>
              <a:buChar char="•"/>
            </a:pPr>
            <a:r>
              <a:rPr lang="en-US" dirty="0"/>
              <a:t>Online shop for the socks. </a:t>
            </a:r>
            <a:endParaRPr lang="ru-RU" noProof="1"/>
          </a:p>
        </p:txBody>
      </p:sp>
      <p:pic>
        <p:nvPicPr>
          <p:cNvPr id="7" name="Picture 6" descr="A picture containing toy, doll&#10;&#10;Description automatically generated">
            <a:extLst>
              <a:ext uri="{FF2B5EF4-FFF2-40B4-BE49-F238E27FC236}">
                <a16:creationId xmlns:a16="http://schemas.microsoft.com/office/drawing/2014/main" id="{0457A76E-8C50-4C05-87F9-D4B6E985DDAB}"/>
              </a:ext>
            </a:extLst>
          </p:cNvPr>
          <p:cNvPicPr>
            <a:picLocks noChangeAspect="1"/>
          </p:cNvPicPr>
          <p:nvPr/>
        </p:nvPicPr>
        <p:blipFill rotWithShape="1">
          <a:blip r:embed="rId3">
            <a:extLst>
              <a:ext uri="{28A0092B-C50C-407E-A947-70E740481C1C}">
                <a14:useLocalDpi xmlns:a14="http://schemas.microsoft.com/office/drawing/2010/main" val="0"/>
              </a:ext>
            </a:extLst>
          </a:blip>
          <a:srcRect b="22684"/>
          <a:stretch/>
        </p:blipFill>
        <p:spPr>
          <a:xfrm>
            <a:off x="4330099" y="4042501"/>
            <a:ext cx="4461051" cy="2815499"/>
          </a:xfrm>
          <a:prstGeom prst="rect">
            <a:avLst/>
          </a:prstGeom>
        </p:spPr>
      </p:pic>
      <p:pic>
        <p:nvPicPr>
          <p:cNvPr id="5" name="Рисунок 4"/>
          <p:cNvPicPr>
            <a:picLocks noChangeAspect="1"/>
          </p:cNvPicPr>
          <p:nvPr/>
        </p:nvPicPr>
        <p:blipFill rotWithShape="1">
          <a:blip r:embed="rId4"/>
          <a:srcRect l="-110" t="23336" r="971" b="6590"/>
          <a:stretch/>
        </p:blipFill>
        <p:spPr>
          <a:xfrm>
            <a:off x="1612196" y="3147741"/>
            <a:ext cx="3910370" cy="1553054"/>
          </a:xfrm>
          <a:prstGeom prst="rect">
            <a:avLst/>
          </a:prstGeom>
        </p:spPr>
      </p:pic>
      <p:pic>
        <p:nvPicPr>
          <p:cNvPr id="4" name="Рисунок 3"/>
          <p:cNvPicPr>
            <a:picLocks noChangeAspect="1"/>
          </p:cNvPicPr>
          <p:nvPr/>
        </p:nvPicPr>
        <p:blipFill rotWithShape="1">
          <a:blip r:embed="rId5"/>
          <a:srcRect l="22831" t="35650" r="52771" b="17374"/>
          <a:stretch/>
        </p:blipFill>
        <p:spPr>
          <a:xfrm>
            <a:off x="7924017" y="2815499"/>
            <a:ext cx="1911820" cy="2099071"/>
          </a:xfrm>
          <a:prstGeom prst="rect">
            <a:avLst/>
          </a:prstGeom>
        </p:spPr>
      </p:pic>
    </p:spTree>
    <p:extLst>
      <p:ext uri="{BB962C8B-B14F-4D97-AF65-F5344CB8AC3E}">
        <p14:creationId xmlns:p14="http://schemas.microsoft.com/office/powerpoint/2010/main" val="13286760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rtlCol="0"/>
          <a:lstStyle/>
          <a:p>
            <a:r>
              <a:rPr lang="en-US" dirty="0"/>
              <a:t>Rules</a:t>
            </a:r>
            <a:endParaRPr lang="ru-RU" noProof="1"/>
          </a:p>
        </p:txBody>
      </p:sp>
      <p:sp>
        <p:nvSpPr>
          <p:cNvPr id="3" name="Объект 2"/>
          <p:cNvSpPr>
            <a:spLocks noGrp="1"/>
          </p:cNvSpPr>
          <p:nvPr>
            <p:ph idx="1"/>
          </p:nvPr>
        </p:nvSpPr>
        <p:spPr>
          <a:xfrm>
            <a:off x="838199" y="1825625"/>
            <a:ext cx="10902351" cy="3867810"/>
          </a:xfrm>
        </p:spPr>
        <p:txBody>
          <a:bodyPr rtlCol="0">
            <a:normAutofit/>
          </a:bodyPr>
          <a:lstStyle/>
          <a:p>
            <a:pPr marL="285750" indent="-285750" algn="just">
              <a:buFont typeface="Arial" panose="020B0604020202020204" pitchFamily="34" charset="0"/>
              <a:buChar char="•"/>
            </a:pPr>
            <a:r>
              <a:rPr lang="en-US" sz="2000" dirty="0"/>
              <a:t>2 players</a:t>
            </a:r>
            <a:endParaRPr lang="lv-LV" sz="2000" dirty="0"/>
          </a:p>
          <a:p>
            <a:pPr marL="285750" indent="-285750" algn="just">
              <a:buFont typeface="Arial" panose="020B0604020202020204" pitchFamily="34" charset="0"/>
              <a:buChar char="•"/>
            </a:pPr>
            <a:r>
              <a:rPr lang="en-US" sz="2000" dirty="0"/>
              <a:t>1 random number</a:t>
            </a:r>
            <a:endParaRPr lang="lv-LV" sz="2000" dirty="0"/>
          </a:p>
          <a:p>
            <a:pPr algn="just"/>
            <a:r>
              <a:rPr lang="en-US" dirty="0"/>
              <a:t>Players by each turn counting the numbers starting from 1. But the number which contains or divides with the random cannot be displayed. The right numbers cannot be skipped. If the player says the “wrong” number or skips the "right one", he drinks, and the counting continues till one of the players </a:t>
            </a:r>
            <a:r>
              <a:rPr lang="en-US" dirty="0" err="1"/>
              <a:t>dr</a:t>
            </a:r>
            <a:r>
              <a:rPr lang="lv-LV" dirty="0"/>
              <a:t>a</a:t>
            </a:r>
            <a:r>
              <a:rPr lang="en-US" dirty="0" err="1"/>
              <a:t>nk</a:t>
            </a:r>
            <a:r>
              <a:rPr lang="en-US" dirty="0"/>
              <a:t> 5 times. Then the player counts as “</a:t>
            </a:r>
            <a:r>
              <a:rPr lang="lv-LV" dirty="0"/>
              <a:t>fully </a:t>
            </a:r>
            <a:r>
              <a:rPr lang="en-US" dirty="0"/>
              <a:t>drunk” and the opposite player wins.</a:t>
            </a:r>
            <a:endParaRPr lang="ru-RU" noProof="1"/>
          </a:p>
        </p:txBody>
      </p:sp>
    </p:spTree>
    <p:extLst>
      <p:ext uri="{BB962C8B-B14F-4D97-AF65-F5344CB8AC3E}">
        <p14:creationId xmlns:p14="http://schemas.microsoft.com/office/powerpoint/2010/main" val="20907338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rtlCol="0"/>
          <a:lstStyle/>
          <a:p>
            <a:r>
              <a:rPr lang="lv-LV" dirty="0"/>
              <a:t>Roles</a:t>
            </a:r>
            <a:endParaRPr lang="ru-RU" noProof="1"/>
          </a:p>
        </p:txBody>
      </p:sp>
      <p:sp>
        <p:nvSpPr>
          <p:cNvPr id="3" name="Объект 2"/>
          <p:cNvSpPr>
            <a:spLocks noGrp="1"/>
          </p:cNvSpPr>
          <p:nvPr>
            <p:ph idx="1"/>
          </p:nvPr>
        </p:nvSpPr>
        <p:spPr>
          <a:xfrm>
            <a:off x="838199" y="1825625"/>
            <a:ext cx="10902351" cy="3867810"/>
          </a:xfrm>
        </p:spPr>
        <p:txBody>
          <a:bodyPr rtlCol="0">
            <a:normAutofit/>
          </a:bodyPr>
          <a:lstStyle/>
          <a:p>
            <a:pPr marL="285750" indent="-285750" algn="just">
              <a:buFont typeface="Arial" panose="020B0604020202020204" pitchFamily="34" charset="0"/>
              <a:buChar char="•"/>
            </a:pPr>
            <a:r>
              <a:rPr lang="lv-LV" sz="2000" dirty="0"/>
              <a:t>Irina - </a:t>
            </a:r>
            <a:r>
              <a:rPr lang="en-US" sz="2000" b="0" i="0" dirty="0">
                <a:solidFill>
                  <a:schemeClr val="tx1">
                    <a:lumMod val="50000"/>
                    <a:lumOff val="50000"/>
                  </a:schemeClr>
                </a:solidFill>
                <a:effectLst/>
                <a:latin typeface="-apple-system"/>
              </a:rPr>
              <a:t>outside game </a:t>
            </a:r>
            <a:r>
              <a:rPr lang="lv-LV" sz="2000" b="0" i="0" dirty="0">
                <a:solidFill>
                  <a:schemeClr val="tx1">
                    <a:lumMod val="50000"/>
                    <a:lumOff val="50000"/>
                  </a:schemeClr>
                </a:solidFill>
                <a:effectLst/>
                <a:latin typeface="-apple-system"/>
              </a:rPr>
              <a:t>coding, </a:t>
            </a:r>
            <a:r>
              <a:rPr lang="en-US" sz="2000" b="0" i="0" dirty="0">
                <a:solidFill>
                  <a:schemeClr val="tx1">
                    <a:lumMod val="50000"/>
                    <a:lumOff val="50000"/>
                  </a:schemeClr>
                </a:solidFill>
                <a:effectLst/>
                <a:latin typeface="-apple-system"/>
              </a:rPr>
              <a:t>Git</a:t>
            </a:r>
            <a:r>
              <a:rPr lang="lv-LV" sz="2000" dirty="0">
                <a:solidFill>
                  <a:schemeClr val="tx1">
                    <a:lumMod val="50000"/>
                    <a:lumOff val="50000"/>
                  </a:schemeClr>
                </a:solidFill>
                <a:latin typeface="-apple-system"/>
              </a:rPr>
              <a:t>Hub</a:t>
            </a:r>
            <a:r>
              <a:rPr lang="en-US" sz="2000" b="0" i="0" dirty="0">
                <a:solidFill>
                  <a:schemeClr val="tx1">
                    <a:lumMod val="50000"/>
                    <a:lumOff val="50000"/>
                  </a:schemeClr>
                </a:solidFill>
                <a:effectLst/>
                <a:latin typeface="-apple-system"/>
              </a:rPr>
              <a:t> guru</a:t>
            </a:r>
            <a:endParaRPr lang="lv-LV" sz="2000" dirty="0">
              <a:solidFill>
                <a:schemeClr val="tx1">
                  <a:lumMod val="50000"/>
                  <a:lumOff val="50000"/>
                </a:schemeClr>
              </a:solidFill>
            </a:endParaRPr>
          </a:p>
          <a:p>
            <a:pPr marL="285750" indent="-285750" algn="just">
              <a:buFont typeface="Arial" panose="020B0604020202020204" pitchFamily="34" charset="0"/>
              <a:buChar char="•"/>
            </a:pPr>
            <a:r>
              <a:rPr lang="lv-LV" sz="2000" dirty="0"/>
              <a:t>Kia - </a:t>
            </a:r>
            <a:r>
              <a:rPr lang="lv-LV" sz="2000" b="0" i="0" dirty="0">
                <a:solidFill>
                  <a:schemeClr val="tx1">
                    <a:lumMod val="50000"/>
                    <a:lumOff val="50000"/>
                  </a:schemeClr>
                </a:solidFill>
                <a:effectLst/>
                <a:latin typeface="-apple-system"/>
              </a:rPr>
              <a:t>in the game logic coding</a:t>
            </a:r>
            <a:endParaRPr lang="lv-LV" sz="2000" dirty="0">
              <a:solidFill>
                <a:schemeClr val="tx1">
                  <a:lumMod val="50000"/>
                  <a:lumOff val="50000"/>
                </a:schemeClr>
              </a:solidFill>
            </a:endParaRPr>
          </a:p>
          <a:p>
            <a:pPr marL="285750" indent="-285750" algn="just">
              <a:buFont typeface="Arial" panose="020B0604020202020204" pitchFamily="34" charset="0"/>
              <a:buChar char="•"/>
            </a:pPr>
            <a:r>
              <a:rPr lang="lv-LV" sz="2000" dirty="0"/>
              <a:t>Una - </a:t>
            </a:r>
            <a:r>
              <a:rPr lang="lv-LV" sz="2000" b="0" i="0" dirty="0">
                <a:solidFill>
                  <a:schemeClr val="tx1">
                    <a:lumMod val="50000"/>
                    <a:lumOff val="50000"/>
                  </a:schemeClr>
                </a:solidFill>
                <a:effectLst/>
                <a:latin typeface="-apple-system"/>
              </a:rPr>
              <a:t>database guru</a:t>
            </a:r>
          </a:p>
          <a:p>
            <a:pPr marL="285750" indent="-285750" algn="just">
              <a:buFont typeface="Arial" panose="020B0604020202020204" pitchFamily="34" charset="0"/>
              <a:buChar char="•"/>
            </a:pPr>
            <a:endParaRPr lang="lv-LV" sz="2000" dirty="0">
              <a:solidFill>
                <a:srgbClr val="C9D1D9"/>
              </a:solidFill>
              <a:latin typeface="-apple-system"/>
            </a:endParaRPr>
          </a:p>
          <a:p>
            <a:pPr algn="just"/>
            <a:r>
              <a:rPr lang="lv-LV" sz="2000" dirty="0">
                <a:solidFill>
                  <a:schemeClr val="tx1">
                    <a:lumMod val="50000"/>
                    <a:lumOff val="50000"/>
                  </a:schemeClr>
                </a:solidFill>
                <a:latin typeface="-apple-system"/>
              </a:rPr>
              <a:t>We all – checking and fixing mistakes, support each other</a:t>
            </a:r>
            <a:endParaRPr lang="lv-LV" sz="2000" dirty="0">
              <a:solidFill>
                <a:schemeClr val="tx1">
                  <a:lumMod val="50000"/>
                  <a:lumOff val="50000"/>
                </a:schemeClr>
              </a:solidFill>
            </a:endParaRPr>
          </a:p>
        </p:txBody>
      </p:sp>
    </p:spTree>
    <p:extLst>
      <p:ext uri="{BB962C8B-B14F-4D97-AF65-F5344CB8AC3E}">
        <p14:creationId xmlns:p14="http://schemas.microsoft.com/office/powerpoint/2010/main" val="785356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rtlCol="0"/>
          <a:lstStyle/>
          <a:p>
            <a:r>
              <a:rPr lang="en-US" dirty="0"/>
              <a:t>Process of project</a:t>
            </a:r>
            <a:endParaRPr lang="ru-RU" noProof="1"/>
          </a:p>
        </p:txBody>
      </p:sp>
      <p:sp>
        <p:nvSpPr>
          <p:cNvPr id="3" name="Объект 2"/>
          <p:cNvSpPr>
            <a:spLocks noGrp="1"/>
          </p:cNvSpPr>
          <p:nvPr>
            <p:ph idx="1"/>
          </p:nvPr>
        </p:nvSpPr>
        <p:spPr>
          <a:xfrm>
            <a:off x="838201" y="1825625"/>
            <a:ext cx="10703942" cy="4178360"/>
          </a:xfrm>
        </p:spPr>
        <p:txBody>
          <a:bodyPr rtlCol="0">
            <a:normAutofit lnSpcReduction="10000"/>
          </a:bodyPr>
          <a:lstStyle/>
          <a:p>
            <a:pPr marL="285750" indent="-285750">
              <a:buFont typeface="Arial" panose="020B0604020202020204" pitchFamily="34" charset="0"/>
              <a:buChar char="•"/>
            </a:pPr>
            <a:r>
              <a:rPr lang="lv-LV" sz="1800" dirty="0">
                <a:effectLst/>
                <a:latin typeface="Calibri" panose="020F0502020204030204" pitchFamily="34" charset="0"/>
                <a:ea typeface="SimSun" panose="02010600030101010101" pitchFamily="2" charset="-122"/>
                <a:cs typeface="Lucida Sans" panose="020B0602030504020204" pitchFamily="34" charset="0"/>
              </a:rPr>
              <a:t>Trello board tasks</a:t>
            </a:r>
            <a:endParaRPr lang="lv-LV" sz="1800" dirty="0"/>
          </a:p>
          <a:p>
            <a:pPr marL="285750" indent="-285750">
              <a:buFont typeface="Arial" panose="020B0604020202020204" pitchFamily="34" charset="0"/>
              <a:buChar char="•"/>
            </a:pPr>
            <a:r>
              <a:rPr lang="en-US" sz="1800" dirty="0"/>
              <a:t>Photoshop</a:t>
            </a:r>
            <a:r>
              <a:rPr lang="lv-LV" sz="1800" dirty="0"/>
              <a:t> sketches</a:t>
            </a:r>
            <a:endParaRPr lang="en-US" sz="1800" dirty="0"/>
          </a:p>
          <a:p>
            <a:pPr marL="285750" indent="-285750">
              <a:buFont typeface="Arial" panose="020B0604020202020204" pitchFamily="34" charset="0"/>
              <a:buChar char="•"/>
            </a:pPr>
            <a:r>
              <a:rPr lang="en-US" sz="1800" dirty="0"/>
              <a:t>codeshare.io</a:t>
            </a:r>
            <a:r>
              <a:rPr lang="lv-LV" sz="1800" dirty="0"/>
              <a:t> sharing codes</a:t>
            </a:r>
          </a:p>
          <a:p>
            <a:pPr marL="285750" indent="-285750">
              <a:buFont typeface="Arial" panose="020B0604020202020204" pitchFamily="34" charset="0"/>
              <a:buChar char="•"/>
            </a:pPr>
            <a:r>
              <a:rPr lang="en-US" sz="1800" dirty="0"/>
              <a:t>Zoom meetings</a:t>
            </a:r>
          </a:p>
          <a:p>
            <a:endParaRPr lang="en-US" dirty="0"/>
          </a:p>
          <a:p>
            <a:r>
              <a:rPr lang="en-US" dirty="0"/>
              <a:t>Zoom </a:t>
            </a:r>
            <a:r>
              <a:rPr lang="en-US" dirty="0" err="1"/>
              <a:t>codewriting</a:t>
            </a:r>
            <a:r>
              <a:rPr lang="en-US" dirty="0"/>
              <a:t>/sharing -&gt; Zoom (sketches) -&gt; </a:t>
            </a:r>
            <a:r>
              <a:rPr lang="en-US" dirty="0" err="1"/>
              <a:t>codewriting</a:t>
            </a:r>
            <a:r>
              <a:rPr lang="en-US" dirty="0"/>
              <a:t>/sharing -&gt; struggling -&gt; Zoom -&gt; asking for help -&gt; Zoom -&gt; </a:t>
            </a:r>
            <a:r>
              <a:rPr lang="en-US" dirty="0" err="1"/>
              <a:t>codewriting</a:t>
            </a:r>
            <a:r>
              <a:rPr lang="en-US" dirty="0"/>
              <a:t>/sharing -&gt; Zoom (struggling) -&gt; </a:t>
            </a:r>
            <a:r>
              <a:rPr lang="en-US" dirty="0" err="1"/>
              <a:t>codewriting</a:t>
            </a:r>
            <a:r>
              <a:rPr lang="en-US" dirty="0"/>
              <a:t>/sharing -&gt; Zoom -&gt; asking for help -&gt; </a:t>
            </a:r>
            <a:r>
              <a:rPr lang="en-US" dirty="0" err="1"/>
              <a:t>codewriting</a:t>
            </a:r>
            <a:r>
              <a:rPr lang="en-US" dirty="0"/>
              <a:t>/sharing</a:t>
            </a:r>
            <a:endParaRPr lang="ru-RU" noProof="1"/>
          </a:p>
        </p:txBody>
      </p:sp>
    </p:spTree>
    <p:extLst>
      <p:ext uri="{BB962C8B-B14F-4D97-AF65-F5344CB8AC3E}">
        <p14:creationId xmlns:p14="http://schemas.microsoft.com/office/powerpoint/2010/main" val="15315322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rtlCol="0"/>
          <a:lstStyle/>
          <a:p>
            <a:r>
              <a:rPr lang="lv-LV" dirty="0"/>
              <a:t>Schema</a:t>
            </a:r>
            <a:endParaRPr lang="ru-RU" noProof="1"/>
          </a:p>
        </p:txBody>
      </p:sp>
      <p:sp>
        <p:nvSpPr>
          <p:cNvPr id="6" name="Rectangle: Rounded Corners 5">
            <a:extLst>
              <a:ext uri="{FF2B5EF4-FFF2-40B4-BE49-F238E27FC236}">
                <a16:creationId xmlns:a16="http://schemas.microsoft.com/office/drawing/2014/main" id="{4D1E345F-046C-408C-B144-79CB351A3D70}"/>
              </a:ext>
            </a:extLst>
          </p:cNvPr>
          <p:cNvSpPr/>
          <p:nvPr/>
        </p:nvSpPr>
        <p:spPr>
          <a:xfrm>
            <a:off x="5291092" y="1793289"/>
            <a:ext cx="1775534" cy="1322773"/>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lv-LV" dirty="0"/>
              <a:t>Player class</a:t>
            </a:r>
          </a:p>
        </p:txBody>
      </p:sp>
      <p:sp>
        <p:nvSpPr>
          <p:cNvPr id="7" name="Rectangle: Rounded Corners 6">
            <a:extLst>
              <a:ext uri="{FF2B5EF4-FFF2-40B4-BE49-F238E27FC236}">
                <a16:creationId xmlns:a16="http://schemas.microsoft.com/office/drawing/2014/main" id="{1121CAC6-9A0F-4585-B391-29F2E6DD6429}"/>
              </a:ext>
            </a:extLst>
          </p:cNvPr>
          <p:cNvSpPr/>
          <p:nvPr/>
        </p:nvSpPr>
        <p:spPr>
          <a:xfrm>
            <a:off x="5291092" y="4225771"/>
            <a:ext cx="1775534" cy="1322773"/>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lv-LV" dirty="0"/>
              <a:t>Database class</a:t>
            </a:r>
          </a:p>
        </p:txBody>
      </p:sp>
      <p:sp>
        <p:nvSpPr>
          <p:cNvPr id="8" name="Rectangle: Rounded Corners 7">
            <a:extLst>
              <a:ext uri="{FF2B5EF4-FFF2-40B4-BE49-F238E27FC236}">
                <a16:creationId xmlns:a16="http://schemas.microsoft.com/office/drawing/2014/main" id="{E0E7EC19-4A05-4A9C-A56D-9E801D161A4D}"/>
              </a:ext>
            </a:extLst>
          </p:cNvPr>
          <p:cNvSpPr/>
          <p:nvPr/>
        </p:nvSpPr>
        <p:spPr>
          <a:xfrm>
            <a:off x="1873189" y="4225770"/>
            <a:ext cx="1775534" cy="1322773"/>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lv-LV" dirty="0"/>
              <a:t>MSQL Database</a:t>
            </a:r>
          </a:p>
        </p:txBody>
      </p:sp>
      <p:sp>
        <p:nvSpPr>
          <p:cNvPr id="9" name="Rectangle: Rounded Corners 8">
            <a:extLst>
              <a:ext uri="{FF2B5EF4-FFF2-40B4-BE49-F238E27FC236}">
                <a16:creationId xmlns:a16="http://schemas.microsoft.com/office/drawing/2014/main" id="{CDFDF7F9-4E27-476D-83C6-FCB153BA685D}"/>
              </a:ext>
            </a:extLst>
          </p:cNvPr>
          <p:cNvSpPr/>
          <p:nvPr/>
        </p:nvSpPr>
        <p:spPr>
          <a:xfrm>
            <a:off x="8735628" y="1793289"/>
            <a:ext cx="1775534" cy="1322773"/>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lv-LV" dirty="0"/>
              <a:t>Main</a:t>
            </a:r>
          </a:p>
        </p:txBody>
      </p:sp>
      <p:sp>
        <p:nvSpPr>
          <p:cNvPr id="17" name="Arrow: Left 16">
            <a:extLst>
              <a:ext uri="{FF2B5EF4-FFF2-40B4-BE49-F238E27FC236}">
                <a16:creationId xmlns:a16="http://schemas.microsoft.com/office/drawing/2014/main" id="{86299974-F49F-4A93-B9A5-754EA10F7E4F}"/>
              </a:ext>
            </a:extLst>
          </p:cNvPr>
          <p:cNvSpPr/>
          <p:nvPr/>
        </p:nvSpPr>
        <p:spPr>
          <a:xfrm rot="10800000">
            <a:off x="7235300" y="2247912"/>
            <a:ext cx="1331651" cy="312938"/>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lv-LV"/>
          </a:p>
        </p:txBody>
      </p:sp>
      <p:sp>
        <p:nvSpPr>
          <p:cNvPr id="18" name="Arrow: Bent 17">
            <a:extLst>
              <a:ext uri="{FF2B5EF4-FFF2-40B4-BE49-F238E27FC236}">
                <a16:creationId xmlns:a16="http://schemas.microsoft.com/office/drawing/2014/main" id="{501F4A92-1534-44BD-A13B-0ED7697D0CDE}"/>
              </a:ext>
            </a:extLst>
          </p:cNvPr>
          <p:cNvSpPr/>
          <p:nvPr/>
        </p:nvSpPr>
        <p:spPr>
          <a:xfrm rot="10800000">
            <a:off x="7142083" y="3258104"/>
            <a:ext cx="2738764" cy="2104009"/>
          </a:xfrm>
          <a:prstGeom prst="bentArrow">
            <a:avLst>
              <a:gd name="adj1" fmla="val 7372"/>
              <a:gd name="adj2" fmla="val 7407"/>
              <a:gd name="adj3" fmla="val 7832"/>
              <a:gd name="adj4" fmla="val 4375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lv-LV">
              <a:solidFill>
                <a:schemeClr val="tx1"/>
              </a:solidFill>
            </a:endParaRPr>
          </a:p>
        </p:txBody>
      </p:sp>
      <p:sp>
        <p:nvSpPr>
          <p:cNvPr id="19" name="Arrow: Left 18">
            <a:extLst>
              <a:ext uri="{FF2B5EF4-FFF2-40B4-BE49-F238E27FC236}">
                <a16:creationId xmlns:a16="http://schemas.microsoft.com/office/drawing/2014/main" id="{8F42AC95-F4F9-4D20-A360-0FFC7A02B819}"/>
              </a:ext>
            </a:extLst>
          </p:cNvPr>
          <p:cNvSpPr/>
          <p:nvPr/>
        </p:nvSpPr>
        <p:spPr>
          <a:xfrm>
            <a:off x="7235301" y="2612649"/>
            <a:ext cx="1331651" cy="312938"/>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lv-LV"/>
          </a:p>
        </p:txBody>
      </p:sp>
      <p:sp>
        <p:nvSpPr>
          <p:cNvPr id="23" name="Arrow: Left 22">
            <a:extLst>
              <a:ext uri="{FF2B5EF4-FFF2-40B4-BE49-F238E27FC236}">
                <a16:creationId xmlns:a16="http://schemas.microsoft.com/office/drawing/2014/main" id="{728DBD72-AAA5-4102-9AF3-1F4DC94A4DF1}"/>
              </a:ext>
            </a:extLst>
          </p:cNvPr>
          <p:cNvSpPr/>
          <p:nvPr/>
        </p:nvSpPr>
        <p:spPr>
          <a:xfrm rot="10800000">
            <a:off x="3804079" y="4609372"/>
            <a:ext cx="1331651" cy="312938"/>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lv-LV"/>
          </a:p>
        </p:txBody>
      </p:sp>
      <p:sp>
        <p:nvSpPr>
          <p:cNvPr id="24" name="Arrow: Left 23">
            <a:extLst>
              <a:ext uri="{FF2B5EF4-FFF2-40B4-BE49-F238E27FC236}">
                <a16:creationId xmlns:a16="http://schemas.microsoft.com/office/drawing/2014/main" id="{FD166735-22C8-450E-A916-1E0D794C94B3}"/>
              </a:ext>
            </a:extLst>
          </p:cNvPr>
          <p:cNvSpPr/>
          <p:nvPr/>
        </p:nvSpPr>
        <p:spPr>
          <a:xfrm>
            <a:off x="3804080" y="4974109"/>
            <a:ext cx="1331651" cy="312938"/>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lv-LV"/>
          </a:p>
        </p:txBody>
      </p:sp>
      <p:sp>
        <p:nvSpPr>
          <p:cNvPr id="25" name="Arrow: Bent 24">
            <a:extLst>
              <a:ext uri="{FF2B5EF4-FFF2-40B4-BE49-F238E27FC236}">
                <a16:creationId xmlns:a16="http://schemas.microsoft.com/office/drawing/2014/main" id="{BC3D3E1E-FD73-43A3-8FD7-52393D68E67A}"/>
              </a:ext>
            </a:extLst>
          </p:cNvPr>
          <p:cNvSpPr/>
          <p:nvPr/>
        </p:nvSpPr>
        <p:spPr>
          <a:xfrm rot="5400000" flipH="1">
            <a:off x="7529252" y="2950837"/>
            <a:ext cx="1582688" cy="2197221"/>
          </a:xfrm>
          <a:prstGeom prst="bentArrow">
            <a:avLst>
              <a:gd name="adj1" fmla="val 9855"/>
              <a:gd name="adj2" fmla="val 9510"/>
              <a:gd name="adj3" fmla="val 13220"/>
              <a:gd name="adj4" fmla="val 4375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lv-LV">
              <a:solidFill>
                <a:schemeClr val="tx1"/>
              </a:solidFill>
            </a:endParaRPr>
          </a:p>
        </p:txBody>
      </p:sp>
    </p:spTree>
    <p:extLst>
      <p:ext uri="{BB962C8B-B14F-4D97-AF65-F5344CB8AC3E}">
        <p14:creationId xmlns:p14="http://schemas.microsoft.com/office/powerpoint/2010/main" val="38696264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peech Bubble: Rectangle 3">
            <a:extLst>
              <a:ext uri="{FF2B5EF4-FFF2-40B4-BE49-F238E27FC236}">
                <a16:creationId xmlns:a16="http://schemas.microsoft.com/office/drawing/2014/main" id="{4A314E18-5A5C-4AAB-9D85-C1B2B69E9CDF}"/>
              </a:ext>
            </a:extLst>
          </p:cNvPr>
          <p:cNvSpPr/>
          <p:nvPr/>
        </p:nvSpPr>
        <p:spPr>
          <a:xfrm rot="16200000">
            <a:off x="2887865" y="1341097"/>
            <a:ext cx="2107405" cy="2060062"/>
          </a:xfrm>
          <a:prstGeom prst="wedgeRectCallou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lv-LV"/>
          </a:p>
        </p:txBody>
      </p:sp>
      <p:sp>
        <p:nvSpPr>
          <p:cNvPr id="21" name="Speech Bubble: Rectangle 20">
            <a:extLst>
              <a:ext uri="{FF2B5EF4-FFF2-40B4-BE49-F238E27FC236}">
                <a16:creationId xmlns:a16="http://schemas.microsoft.com/office/drawing/2014/main" id="{DAD56027-7F36-4D8B-91AD-958FCAD650CE}"/>
              </a:ext>
            </a:extLst>
          </p:cNvPr>
          <p:cNvSpPr/>
          <p:nvPr/>
        </p:nvSpPr>
        <p:spPr>
          <a:xfrm rot="10800000">
            <a:off x="4856084" y="5578747"/>
            <a:ext cx="1695636" cy="1279252"/>
          </a:xfrm>
          <a:prstGeom prst="wedgeRectCallou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lv-LV"/>
          </a:p>
        </p:txBody>
      </p:sp>
      <p:sp>
        <p:nvSpPr>
          <p:cNvPr id="20" name="Speech Bubble: Rectangle 19">
            <a:extLst>
              <a:ext uri="{FF2B5EF4-FFF2-40B4-BE49-F238E27FC236}">
                <a16:creationId xmlns:a16="http://schemas.microsoft.com/office/drawing/2014/main" id="{ED4196AD-906F-431B-AC35-EBC9EFD4D7F7}"/>
              </a:ext>
            </a:extLst>
          </p:cNvPr>
          <p:cNvSpPr/>
          <p:nvPr/>
        </p:nvSpPr>
        <p:spPr>
          <a:xfrm rot="5400000">
            <a:off x="10439918" y="1570917"/>
            <a:ext cx="1482790" cy="2020407"/>
          </a:xfrm>
          <a:prstGeom prst="wedgeRectCallou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lv-LV" dirty="0"/>
          </a:p>
        </p:txBody>
      </p:sp>
      <p:sp>
        <p:nvSpPr>
          <p:cNvPr id="2" name="Заголовок 1"/>
          <p:cNvSpPr>
            <a:spLocks noGrp="1"/>
          </p:cNvSpPr>
          <p:nvPr>
            <p:ph type="title"/>
          </p:nvPr>
        </p:nvSpPr>
        <p:spPr/>
        <p:txBody>
          <a:bodyPr rtlCol="0"/>
          <a:lstStyle/>
          <a:p>
            <a:r>
              <a:rPr lang="lv-LV" dirty="0"/>
              <a:t>Schema + methods</a:t>
            </a:r>
            <a:endParaRPr lang="ru-RU" noProof="1"/>
          </a:p>
        </p:txBody>
      </p:sp>
      <p:grpSp>
        <p:nvGrpSpPr>
          <p:cNvPr id="3" name="Group 2">
            <a:extLst>
              <a:ext uri="{FF2B5EF4-FFF2-40B4-BE49-F238E27FC236}">
                <a16:creationId xmlns:a16="http://schemas.microsoft.com/office/drawing/2014/main" id="{AAB7454D-2AB3-44B7-AEA7-08CE5A3BF93A}"/>
              </a:ext>
            </a:extLst>
          </p:cNvPr>
          <p:cNvGrpSpPr/>
          <p:nvPr/>
        </p:nvGrpSpPr>
        <p:grpSpPr>
          <a:xfrm>
            <a:off x="2367379" y="2058023"/>
            <a:ext cx="7457242" cy="3241946"/>
            <a:chOff x="1873189" y="1793289"/>
            <a:chExt cx="8637973" cy="3755255"/>
          </a:xfrm>
        </p:grpSpPr>
        <p:sp>
          <p:nvSpPr>
            <p:cNvPr id="6" name="Rectangle: Rounded Corners 5">
              <a:extLst>
                <a:ext uri="{FF2B5EF4-FFF2-40B4-BE49-F238E27FC236}">
                  <a16:creationId xmlns:a16="http://schemas.microsoft.com/office/drawing/2014/main" id="{4D1E345F-046C-408C-B144-79CB351A3D70}"/>
                </a:ext>
              </a:extLst>
            </p:cNvPr>
            <p:cNvSpPr/>
            <p:nvPr/>
          </p:nvSpPr>
          <p:spPr>
            <a:xfrm>
              <a:off x="5291092" y="1793289"/>
              <a:ext cx="1775534" cy="1322773"/>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lv-LV" dirty="0"/>
                <a:t>Player class</a:t>
              </a:r>
            </a:p>
          </p:txBody>
        </p:sp>
        <p:sp>
          <p:nvSpPr>
            <p:cNvPr id="7" name="Rectangle: Rounded Corners 6">
              <a:extLst>
                <a:ext uri="{FF2B5EF4-FFF2-40B4-BE49-F238E27FC236}">
                  <a16:creationId xmlns:a16="http://schemas.microsoft.com/office/drawing/2014/main" id="{1121CAC6-9A0F-4585-B391-29F2E6DD6429}"/>
                </a:ext>
              </a:extLst>
            </p:cNvPr>
            <p:cNvSpPr/>
            <p:nvPr/>
          </p:nvSpPr>
          <p:spPr>
            <a:xfrm>
              <a:off x="5291092" y="4225771"/>
              <a:ext cx="1775534" cy="1322773"/>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lv-LV" dirty="0"/>
                <a:t>Database class</a:t>
              </a:r>
            </a:p>
          </p:txBody>
        </p:sp>
        <p:sp>
          <p:nvSpPr>
            <p:cNvPr id="8" name="Rectangle: Rounded Corners 7">
              <a:extLst>
                <a:ext uri="{FF2B5EF4-FFF2-40B4-BE49-F238E27FC236}">
                  <a16:creationId xmlns:a16="http://schemas.microsoft.com/office/drawing/2014/main" id="{E0E7EC19-4A05-4A9C-A56D-9E801D161A4D}"/>
                </a:ext>
              </a:extLst>
            </p:cNvPr>
            <p:cNvSpPr/>
            <p:nvPr/>
          </p:nvSpPr>
          <p:spPr>
            <a:xfrm>
              <a:off x="1873189" y="4225770"/>
              <a:ext cx="1775534" cy="1322773"/>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lv-LV" dirty="0"/>
                <a:t>MSQL Database</a:t>
              </a:r>
            </a:p>
          </p:txBody>
        </p:sp>
        <p:sp>
          <p:nvSpPr>
            <p:cNvPr id="9" name="Rectangle: Rounded Corners 8">
              <a:extLst>
                <a:ext uri="{FF2B5EF4-FFF2-40B4-BE49-F238E27FC236}">
                  <a16:creationId xmlns:a16="http://schemas.microsoft.com/office/drawing/2014/main" id="{CDFDF7F9-4E27-476D-83C6-FCB153BA685D}"/>
                </a:ext>
              </a:extLst>
            </p:cNvPr>
            <p:cNvSpPr/>
            <p:nvPr/>
          </p:nvSpPr>
          <p:spPr>
            <a:xfrm>
              <a:off x="8735628" y="1793289"/>
              <a:ext cx="1775534" cy="1322773"/>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lv-LV" dirty="0"/>
                <a:t>Main</a:t>
              </a:r>
            </a:p>
          </p:txBody>
        </p:sp>
        <p:sp>
          <p:nvSpPr>
            <p:cNvPr id="17" name="Arrow: Left 16">
              <a:extLst>
                <a:ext uri="{FF2B5EF4-FFF2-40B4-BE49-F238E27FC236}">
                  <a16:creationId xmlns:a16="http://schemas.microsoft.com/office/drawing/2014/main" id="{86299974-F49F-4A93-B9A5-754EA10F7E4F}"/>
                </a:ext>
              </a:extLst>
            </p:cNvPr>
            <p:cNvSpPr/>
            <p:nvPr/>
          </p:nvSpPr>
          <p:spPr>
            <a:xfrm rot="10800000">
              <a:off x="7235300" y="2247912"/>
              <a:ext cx="1331651" cy="312938"/>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lv-LV"/>
            </a:p>
          </p:txBody>
        </p:sp>
        <p:sp>
          <p:nvSpPr>
            <p:cNvPr id="18" name="Arrow: Bent 17">
              <a:extLst>
                <a:ext uri="{FF2B5EF4-FFF2-40B4-BE49-F238E27FC236}">
                  <a16:creationId xmlns:a16="http://schemas.microsoft.com/office/drawing/2014/main" id="{501F4A92-1534-44BD-A13B-0ED7697D0CDE}"/>
                </a:ext>
              </a:extLst>
            </p:cNvPr>
            <p:cNvSpPr/>
            <p:nvPr/>
          </p:nvSpPr>
          <p:spPr>
            <a:xfrm rot="10800000">
              <a:off x="7142083" y="3258104"/>
              <a:ext cx="2738764" cy="2104009"/>
            </a:xfrm>
            <a:prstGeom prst="bentArrow">
              <a:avLst>
                <a:gd name="adj1" fmla="val 7372"/>
                <a:gd name="adj2" fmla="val 7407"/>
                <a:gd name="adj3" fmla="val 7832"/>
                <a:gd name="adj4" fmla="val 4375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lv-LV">
                <a:solidFill>
                  <a:schemeClr val="tx1"/>
                </a:solidFill>
              </a:endParaRPr>
            </a:p>
          </p:txBody>
        </p:sp>
        <p:sp>
          <p:nvSpPr>
            <p:cNvPr id="19" name="Arrow: Left 18">
              <a:extLst>
                <a:ext uri="{FF2B5EF4-FFF2-40B4-BE49-F238E27FC236}">
                  <a16:creationId xmlns:a16="http://schemas.microsoft.com/office/drawing/2014/main" id="{8F42AC95-F4F9-4D20-A360-0FFC7A02B819}"/>
                </a:ext>
              </a:extLst>
            </p:cNvPr>
            <p:cNvSpPr/>
            <p:nvPr/>
          </p:nvSpPr>
          <p:spPr>
            <a:xfrm>
              <a:off x="7235301" y="2612649"/>
              <a:ext cx="1331651" cy="312938"/>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lv-LV"/>
            </a:p>
          </p:txBody>
        </p:sp>
        <p:sp>
          <p:nvSpPr>
            <p:cNvPr id="23" name="Arrow: Left 22">
              <a:extLst>
                <a:ext uri="{FF2B5EF4-FFF2-40B4-BE49-F238E27FC236}">
                  <a16:creationId xmlns:a16="http://schemas.microsoft.com/office/drawing/2014/main" id="{728DBD72-AAA5-4102-9AF3-1F4DC94A4DF1}"/>
                </a:ext>
              </a:extLst>
            </p:cNvPr>
            <p:cNvSpPr/>
            <p:nvPr/>
          </p:nvSpPr>
          <p:spPr>
            <a:xfrm rot="10800000">
              <a:off x="3804079" y="4609372"/>
              <a:ext cx="1331651" cy="312938"/>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lv-LV"/>
            </a:p>
          </p:txBody>
        </p:sp>
        <p:sp>
          <p:nvSpPr>
            <p:cNvPr id="24" name="Arrow: Left 23">
              <a:extLst>
                <a:ext uri="{FF2B5EF4-FFF2-40B4-BE49-F238E27FC236}">
                  <a16:creationId xmlns:a16="http://schemas.microsoft.com/office/drawing/2014/main" id="{FD166735-22C8-450E-A916-1E0D794C94B3}"/>
                </a:ext>
              </a:extLst>
            </p:cNvPr>
            <p:cNvSpPr/>
            <p:nvPr/>
          </p:nvSpPr>
          <p:spPr>
            <a:xfrm>
              <a:off x="3804080" y="4974109"/>
              <a:ext cx="1331651" cy="312938"/>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lv-LV"/>
            </a:p>
          </p:txBody>
        </p:sp>
        <p:sp>
          <p:nvSpPr>
            <p:cNvPr id="25" name="Arrow: Bent 24">
              <a:extLst>
                <a:ext uri="{FF2B5EF4-FFF2-40B4-BE49-F238E27FC236}">
                  <a16:creationId xmlns:a16="http://schemas.microsoft.com/office/drawing/2014/main" id="{BC3D3E1E-FD73-43A3-8FD7-52393D68E67A}"/>
                </a:ext>
              </a:extLst>
            </p:cNvPr>
            <p:cNvSpPr/>
            <p:nvPr/>
          </p:nvSpPr>
          <p:spPr>
            <a:xfrm rot="5400000" flipH="1">
              <a:off x="7529252" y="2950837"/>
              <a:ext cx="1582688" cy="2197221"/>
            </a:xfrm>
            <a:prstGeom prst="bentArrow">
              <a:avLst>
                <a:gd name="adj1" fmla="val 9855"/>
                <a:gd name="adj2" fmla="val 9510"/>
                <a:gd name="adj3" fmla="val 13220"/>
                <a:gd name="adj4" fmla="val 4375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lv-LV">
                <a:solidFill>
                  <a:schemeClr val="tx1"/>
                </a:solidFill>
              </a:endParaRPr>
            </a:p>
          </p:txBody>
        </p:sp>
      </p:grpSp>
      <p:sp>
        <p:nvSpPr>
          <p:cNvPr id="13" name="Объект 2">
            <a:extLst>
              <a:ext uri="{FF2B5EF4-FFF2-40B4-BE49-F238E27FC236}">
                <a16:creationId xmlns:a16="http://schemas.microsoft.com/office/drawing/2014/main" id="{C9DE1342-0060-4872-AD1A-005994AAD69F}"/>
              </a:ext>
            </a:extLst>
          </p:cNvPr>
          <p:cNvSpPr>
            <a:spLocks noGrp="1"/>
          </p:cNvSpPr>
          <p:nvPr>
            <p:ph idx="1"/>
          </p:nvPr>
        </p:nvSpPr>
        <p:spPr>
          <a:xfrm>
            <a:off x="10171111" y="1942042"/>
            <a:ext cx="2020409" cy="1482790"/>
          </a:xfrm>
        </p:spPr>
        <p:txBody>
          <a:bodyPr rtlCol="0">
            <a:normAutofit/>
          </a:bodyPr>
          <a:lstStyle/>
          <a:p>
            <a:pPr marL="285750" indent="-285750">
              <a:lnSpc>
                <a:spcPct val="100000"/>
              </a:lnSpc>
              <a:buFont typeface="Arial" panose="020B0604020202020204" pitchFamily="34" charset="0"/>
              <a:buChar char="•"/>
            </a:pPr>
            <a:r>
              <a:rPr lang="lv-LV" dirty="0"/>
              <a:t>Making array</a:t>
            </a:r>
          </a:p>
          <a:p>
            <a:pPr marL="285750" indent="-285750">
              <a:lnSpc>
                <a:spcPct val="100000"/>
              </a:lnSpc>
              <a:buFont typeface="Arial" panose="020B0604020202020204" pitchFamily="34" charset="0"/>
              <a:buChar char="•"/>
            </a:pPr>
            <a:r>
              <a:rPr lang="lv-LV" dirty="0"/>
              <a:t>Checking if number contains random</a:t>
            </a:r>
            <a:endParaRPr lang="en-US" dirty="0"/>
          </a:p>
          <a:p>
            <a:pPr marL="285750" indent="-285750">
              <a:buFont typeface="Arial" panose="020B0604020202020204" pitchFamily="34" charset="0"/>
              <a:buChar char="•"/>
            </a:pPr>
            <a:endParaRPr lang="ru-RU" noProof="1"/>
          </a:p>
        </p:txBody>
      </p:sp>
      <p:sp>
        <p:nvSpPr>
          <p:cNvPr id="14" name="Объект 2">
            <a:extLst>
              <a:ext uri="{FF2B5EF4-FFF2-40B4-BE49-F238E27FC236}">
                <a16:creationId xmlns:a16="http://schemas.microsoft.com/office/drawing/2014/main" id="{05ECA782-D850-4F6F-AA95-A2AABE428496}"/>
              </a:ext>
            </a:extLst>
          </p:cNvPr>
          <p:cNvSpPr txBox="1">
            <a:spLocks/>
          </p:cNvSpPr>
          <p:nvPr/>
        </p:nvSpPr>
        <p:spPr>
          <a:xfrm>
            <a:off x="3133796" y="1429959"/>
            <a:ext cx="2020409" cy="2361460"/>
          </a:xfrm>
          <a:prstGeom prst="rect">
            <a:avLst/>
          </a:prstGeom>
        </p:spPr>
        <p:txBody>
          <a:bodyPr vert="horz" lIns="91440" tIns="45720" rIns="91440" bIns="45720" rtlCol="0">
            <a:normAutofit/>
          </a:bodyPr>
          <a:lstStyle>
            <a:lvl1pPr marL="0" indent="0" algn="l" defTabSz="914400" rtl="0" eaLnBrk="1" latinLnBrk="0" hangingPunct="1">
              <a:lnSpc>
                <a:spcPct val="150000"/>
              </a:lnSpc>
              <a:spcBef>
                <a:spcPct val="30000"/>
              </a:spcBef>
              <a:spcAft>
                <a:spcPts val="1200"/>
              </a:spcAft>
              <a:buFont typeface="Arial" panose="020B0604020202020204" pitchFamily="34" charset="0"/>
              <a:buNone/>
              <a:defRPr sz="1600" kern="1200">
                <a:solidFill>
                  <a:schemeClr val="bg1">
                    <a:lumMod val="50000"/>
                  </a:schemeClr>
                </a:solidFill>
                <a:latin typeface="+mn-lt"/>
                <a:ea typeface="+mn-ea"/>
                <a:cs typeface="+mn-cs"/>
              </a:defRPr>
            </a:lvl1pPr>
            <a:lvl2pPr marL="685800" indent="-228600" algn="l" defTabSz="914400" rtl="0" eaLnBrk="1" latinLnBrk="0" hangingPunct="1">
              <a:lnSpc>
                <a:spcPct val="150000"/>
              </a:lnSpc>
              <a:spcBef>
                <a:spcPct val="30000"/>
              </a:spcBef>
              <a:spcAft>
                <a:spcPts val="1200"/>
              </a:spcAft>
              <a:buFont typeface="Arial" panose="020B0604020202020204" pitchFamily="34" charset="0"/>
              <a:buChar char="•"/>
              <a:defRPr sz="1400" kern="1200">
                <a:solidFill>
                  <a:schemeClr val="bg1">
                    <a:lumMod val="50000"/>
                  </a:schemeClr>
                </a:solidFill>
                <a:latin typeface="+mn-lt"/>
                <a:ea typeface="+mn-ea"/>
                <a:cs typeface="+mn-cs"/>
              </a:defRPr>
            </a:lvl2pPr>
            <a:lvl3pPr marL="1143000" indent="-228600" algn="l" defTabSz="914400" rtl="0" eaLnBrk="1" latinLnBrk="0" hangingPunct="1">
              <a:lnSpc>
                <a:spcPct val="150000"/>
              </a:lnSpc>
              <a:spcBef>
                <a:spcPct val="30000"/>
              </a:spcBef>
              <a:spcAft>
                <a:spcPts val="1200"/>
              </a:spcAft>
              <a:buFont typeface="Arial" panose="020B0604020202020204" pitchFamily="34" charset="0"/>
              <a:buChar char="•"/>
              <a:defRPr sz="1200" kern="1200">
                <a:solidFill>
                  <a:schemeClr val="bg1">
                    <a:lumMod val="50000"/>
                  </a:schemeClr>
                </a:solidFill>
                <a:latin typeface="+mn-lt"/>
                <a:ea typeface="+mn-ea"/>
                <a:cs typeface="+mn-cs"/>
              </a:defRPr>
            </a:lvl3pPr>
            <a:lvl4pPr marL="1600200" indent="-228600" algn="l" defTabSz="914400" rtl="0" eaLnBrk="1" latinLnBrk="0" hangingPunct="1">
              <a:lnSpc>
                <a:spcPct val="150000"/>
              </a:lnSpc>
              <a:spcBef>
                <a:spcPct val="30000"/>
              </a:spcBef>
              <a:spcAft>
                <a:spcPts val="1200"/>
              </a:spcAft>
              <a:buFont typeface="Arial" panose="020B0604020202020204" pitchFamily="34" charset="0"/>
              <a:buChar char="•"/>
              <a:defRPr sz="1100" kern="1200">
                <a:solidFill>
                  <a:schemeClr val="bg1">
                    <a:lumMod val="50000"/>
                  </a:schemeClr>
                </a:solidFill>
                <a:latin typeface="+mn-lt"/>
                <a:ea typeface="+mn-ea"/>
                <a:cs typeface="+mn-cs"/>
              </a:defRPr>
            </a:lvl4pPr>
            <a:lvl5pPr marL="2057400" indent="-228600" algn="l" defTabSz="914400" rtl="0" eaLnBrk="1" latinLnBrk="0" hangingPunct="1">
              <a:lnSpc>
                <a:spcPct val="150000"/>
              </a:lnSpc>
              <a:spcBef>
                <a:spcPct val="30000"/>
              </a:spcBef>
              <a:spcAft>
                <a:spcPts val="1200"/>
              </a:spcAft>
              <a:buFont typeface="Arial" panose="020B0604020202020204" pitchFamily="34" charset="0"/>
              <a:buChar char="•"/>
              <a:defRPr sz="1100" kern="1200">
                <a:solidFill>
                  <a:schemeClr val="bg1">
                    <a:lumMod val="50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108000" indent="-285750">
              <a:lnSpc>
                <a:spcPct val="100000"/>
              </a:lnSpc>
              <a:buFont typeface="Arial" panose="020B0604020202020204" pitchFamily="34" charset="0"/>
              <a:buChar char="•"/>
            </a:pPr>
            <a:r>
              <a:rPr lang="lv-LV" dirty="0"/>
              <a:t>Get name</a:t>
            </a:r>
          </a:p>
          <a:p>
            <a:pPr marL="108000" indent="-285750">
              <a:lnSpc>
                <a:spcPct val="100000"/>
              </a:lnSpc>
              <a:buFont typeface="Arial" panose="020B0604020202020204" pitchFamily="34" charset="0"/>
              <a:buChar char="•"/>
            </a:pPr>
            <a:r>
              <a:rPr lang="lv-LV" dirty="0"/>
              <a:t>Get number</a:t>
            </a:r>
          </a:p>
          <a:p>
            <a:pPr marL="108000" indent="-285750">
              <a:lnSpc>
                <a:spcPct val="100000"/>
              </a:lnSpc>
              <a:buFont typeface="Arial" panose="020B0604020202020204" pitchFamily="34" charset="0"/>
              <a:buChar char="•"/>
            </a:pPr>
            <a:r>
              <a:rPr lang="lv-LV" dirty="0"/>
              <a:t>Get mistakes</a:t>
            </a:r>
          </a:p>
          <a:p>
            <a:pPr marL="108000" indent="-285750">
              <a:lnSpc>
                <a:spcPct val="100000"/>
              </a:lnSpc>
              <a:buFont typeface="Arial" panose="020B0604020202020204" pitchFamily="34" charset="0"/>
              <a:buChar char="•"/>
            </a:pPr>
            <a:r>
              <a:rPr lang="lv-LV" dirty="0"/>
              <a:t>Add mistakes</a:t>
            </a:r>
            <a:endParaRPr lang="en-US" dirty="0"/>
          </a:p>
          <a:p>
            <a:pPr marL="285750" indent="-285750">
              <a:buFont typeface="Arial" panose="020B0604020202020204" pitchFamily="34" charset="0"/>
              <a:buChar char="•"/>
            </a:pPr>
            <a:endParaRPr lang="ru-RU" noProof="1"/>
          </a:p>
        </p:txBody>
      </p:sp>
      <p:sp>
        <p:nvSpPr>
          <p:cNvPr id="15" name="Объект 2">
            <a:extLst>
              <a:ext uri="{FF2B5EF4-FFF2-40B4-BE49-F238E27FC236}">
                <a16:creationId xmlns:a16="http://schemas.microsoft.com/office/drawing/2014/main" id="{A4E552F4-349B-4F9D-A089-4E7AB3E388F8}"/>
              </a:ext>
            </a:extLst>
          </p:cNvPr>
          <p:cNvSpPr txBox="1">
            <a:spLocks/>
          </p:cNvSpPr>
          <p:nvPr/>
        </p:nvSpPr>
        <p:spPr>
          <a:xfrm>
            <a:off x="4983940" y="5814469"/>
            <a:ext cx="1990353" cy="980702"/>
          </a:xfrm>
          <a:prstGeom prst="rect">
            <a:avLst/>
          </a:prstGeom>
        </p:spPr>
        <p:txBody>
          <a:bodyPr vert="horz" lIns="91440" tIns="45720" rIns="91440" bIns="45720" rtlCol="0">
            <a:normAutofit/>
          </a:bodyPr>
          <a:lstStyle>
            <a:lvl1pPr marL="0" indent="0" algn="l" defTabSz="914400" rtl="0" eaLnBrk="1" latinLnBrk="0" hangingPunct="1">
              <a:lnSpc>
                <a:spcPct val="150000"/>
              </a:lnSpc>
              <a:spcBef>
                <a:spcPct val="30000"/>
              </a:spcBef>
              <a:spcAft>
                <a:spcPts val="1200"/>
              </a:spcAft>
              <a:buFont typeface="Arial" panose="020B0604020202020204" pitchFamily="34" charset="0"/>
              <a:buNone/>
              <a:defRPr sz="1600" kern="1200">
                <a:solidFill>
                  <a:schemeClr val="bg1">
                    <a:lumMod val="50000"/>
                  </a:schemeClr>
                </a:solidFill>
                <a:latin typeface="+mn-lt"/>
                <a:ea typeface="+mn-ea"/>
                <a:cs typeface="+mn-cs"/>
              </a:defRPr>
            </a:lvl1pPr>
            <a:lvl2pPr marL="685800" indent="-228600" algn="l" defTabSz="914400" rtl="0" eaLnBrk="1" latinLnBrk="0" hangingPunct="1">
              <a:lnSpc>
                <a:spcPct val="150000"/>
              </a:lnSpc>
              <a:spcBef>
                <a:spcPct val="30000"/>
              </a:spcBef>
              <a:spcAft>
                <a:spcPts val="1200"/>
              </a:spcAft>
              <a:buFont typeface="Arial" panose="020B0604020202020204" pitchFamily="34" charset="0"/>
              <a:buChar char="•"/>
              <a:defRPr sz="1400" kern="1200">
                <a:solidFill>
                  <a:schemeClr val="bg1">
                    <a:lumMod val="50000"/>
                  </a:schemeClr>
                </a:solidFill>
                <a:latin typeface="+mn-lt"/>
                <a:ea typeface="+mn-ea"/>
                <a:cs typeface="+mn-cs"/>
              </a:defRPr>
            </a:lvl2pPr>
            <a:lvl3pPr marL="1143000" indent="-228600" algn="l" defTabSz="914400" rtl="0" eaLnBrk="1" latinLnBrk="0" hangingPunct="1">
              <a:lnSpc>
                <a:spcPct val="150000"/>
              </a:lnSpc>
              <a:spcBef>
                <a:spcPct val="30000"/>
              </a:spcBef>
              <a:spcAft>
                <a:spcPts val="1200"/>
              </a:spcAft>
              <a:buFont typeface="Arial" panose="020B0604020202020204" pitchFamily="34" charset="0"/>
              <a:buChar char="•"/>
              <a:defRPr sz="1200" kern="1200">
                <a:solidFill>
                  <a:schemeClr val="bg1">
                    <a:lumMod val="50000"/>
                  </a:schemeClr>
                </a:solidFill>
                <a:latin typeface="+mn-lt"/>
                <a:ea typeface="+mn-ea"/>
                <a:cs typeface="+mn-cs"/>
              </a:defRPr>
            </a:lvl3pPr>
            <a:lvl4pPr marL="1600200" indent="-228600" algn="l" defTabSz="914400" rtl="0" eaLnBrk="1" latinLnBrk="0" hangingPunct="1">
              <a:lnSpc>
                <a:spcPct val="150000"/>
              </a:lnSpc>
              <a:spcBef>
                <a:spcPct val="30000"/>
              </a:spcBef>
              <a:spcAft>
                <a:spcPts val="1200"/>
              </a:spcAft>
              <a:buFont typeface="Arial" panose="020B0604020202020204" pitchFamily="34" charset="0"/>
              <a:buChar char="•"/>
              <a:defRPr sz="1100" kern="1200">
                <a:solidFill>
                  <a:schemeClr val="bg1">
                    <a:lumMod val="50000"/>
                  </a:schemeClr>
                </a:solidFill>
                <a:latin typeface="+mn-lt"/>
                <a:ea typeface="+mn-ea"/>
                <a:cs typeface="+mn-cs"/>
              </a:defRPr>
            </a:lvl4pPr>
            <a:lvl5pPr marL="2057400" indent="-228600" algn="l" defTabSz="914400" rtl="0" eaLnBrk="1" latinLnBrk="0" hangingPunct="1">
              <a:lnSpc>
                <a:spcPct val="150000"/>
              </a:lnSpc>
              <a:spcBef>
                <a:spcPct val="30000"/>
              </a:spcBef>
              <a:spcAft>
                <a:spcPts val="1200"/>
              </a:spcAft>
              <a:buFont typeface="Arial" panose="020B0604020202020204" pitchFamily="34" charset="0"/>
              <a:buChar char="•"/>
              <a:defRPr sz="1100" kern="1200">
                <a:solidFill>
                  <a:schemeClr val="bg1">
                    <a:lumMod val="50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285750" indent="-285750">
              <a:lnSpc>
                <a:spcPct val="100000"/>
              </a:lnSpc>
              <a:buFont typeface="Arial" panose="020B0604020202020204" pitchFamily="34" charset="0"/>
              <a:buChar char="•"/>
            </a:pPr>
            <a:r>
              <a:rPr lang="lv-LV" dirty="0"/>
              <a:t>Insert data</a:t>
            </a:r>
          </a:p>
          <a:p>
            <a:pPr marL="285750" indent="-285750">
              <a:lnSpc>
                <a:spcPct val="100000"/>
              </a:lnSpc>
              <a:buFont typeface="Arial" panose="020B0604020202020204" pitchFamily="34" charset="0"/>
              <a:buChar char="•"/>
            </a:pPr>
            <a:r>
              <a:rPr lang="lv-LV" dirty="0"/>
              <a:t>Read data</a:t>
            </a:r>
            <a:endParaRPr lang="en-US" dirty="0"/>
          </a:p>
          <a:p>
            <a:pPr marL="285750" indent="-285750">
              <a:buFont typeface="Arial" panose="020B0604020202020204" pitchFamily="34" charset="0"/>
              <a:buChar char="•"/>
            </a:pPr>
            <a:endParaRPr lang="ru-RU" noProof="1"/>
          </a:p>
        </p:txBody>
      </p:sp>
    </p:spTree>
    <p:extLst>
      <p:ext uri="{BB962C8B-B14F-4D97-AF65-F5344CB8AC3E}">
        <p14:creationId xmlns:p14="http://schemas.microsoft.com/office/powerpoint/2010/main" val="6130374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rtlCol="0"/>
          <a:lstStyle/>
          <a:p>
            <a:r>
              <a:rPr lang="en-US" dirty="0"/>
              <a:t>Process of making a game</a:t>
            </a:r>
            <a:endParaRPr lang="ru-RU" noProof="1"/>
          </a:p>
        </p:txBody>
      </p:sp>
      <p:sp>
        <p:nvSpPr>
          <p:cNvPr id="3" name="Объект 2"/>
          <p:cNvSpPr>
            <a:spLocks noGrp="1"/>
          </p:cNvSpPr>
          <p:nvPr>
            <p:ph idx="1"/>
          </p:nvPr>
        </p:nvSpPr>
        <p:spPr>
          <a:xfrm>
            <a:off x="838201" y="1825625"/>
            <a:ext cx="10703942" cy="4178360"/>
          </a:xfrm>
        </p:spPr>
        <p:txBody>
          <a:bodyPr rtlCol="0">
            <a:normAutofit/>
          </a:bodyPr>
          <a:lstStyle/>
          <a:p>
            <a:pPr marL="285750" indent="-285750">
              <a:buFont typeface="Arial" panose="020B0604020202020204" pitchFamily="34" charset="0"/>
              <a:buChar char="•"/>
            </a:pPr>
            <a:r>
              <a:rPr lang="en-US" sz="2000" dirty="0"/>
              <a:t>Array</a:t>
            </a:r>
          </a:p>
          <a:p>
            <a:pPr marL="285750" indent="-285750">
              <a:buFont typeface="Arial" panose="020B0604020202020204" pitchFamily="34" charset="0"/>
              <a:buChar char="•"/>
            </a:pPr>
            <a:r>
              <a:rPr lang="en-US" sz="2000" dirty="0"/>
              <a:t>Players</a:t>
            </a:r>
          </a:p>
          <a:p>
            <a:pPr marL="285750" indent="-285750">
              <a:buFont typeface="Arial" panose="020B0604020202020204" pitchFamily="34" charset="0"/>
              <a:buChar char="•"/>
            </a:pPr>
            <a:r>
              <a:rPr lang="en-US" sz="2000" dirty="0"/>
              <a:t>Who drinks</a:t>
            </a:r>
          </a:p>
          <a:p>
            <a:pPr marL="285750" indent="-285750">
              <a:buFont typeface="Arial" panose="020B0604020202020204" pitchFamily="34" charset="0"/>
              <a:buChar char="•"/>
            </a:pPr>
            <a:r>
              <a:rPr lang="en-US" sz="2000" dirty="0"/>
              <a:t>Database</a:t>
            </a:r>
          </a:p>
          <a:p>
            <a:pPr marL="285750" indent="-285750">
              <a:buFont typeface="Arial" panose="020B0604020202020204" pitchFamily="34" charset="0"/>
              <a:buChar char="•"/>
            </a:pPr>
            <a:endParaRPr lang="ru-RU" noProof="1"/>
          </a:p>
        </p:txBody>
      </p:sp>
    </p:spTree>
    <p:extLst>
      <p:ext uri="{BB962C8B-B14F-4D97-AF65-F5344CB8AC3E}">
        <p14:creationId xmlns:p14="http://schemas.microsoft.com/office/powerpoint/2010/main" val="14749601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30370" y="2889850"/>
            <a:ext cx="10744200" cy="1228436"/>
          </a:xfrm>
        </p:spPr>
        <p:txBody>
          <a:bodyPr/>
          <a:lstStyle/>
          <a:p>
            <a:pPr algn="ctr"/>
            <a:r>
              <a:rPr lang="en-US" dirty="0">
                <a:ln w="0"/>
                <a:solidFill>
                  <a:schemeClr val="tx1"/>
                </a:solidFill>
                <a:effectLst>
                  <a:outerShdw blurRad="38100" dist="19050" dir="2700000" algn="tl" rotWithShape="0">
                    <a:schemeClr val="dk1">
                      <a:alpha val="40000"/>
                    </a:schemeClr>
                  </a:outerShdw>
                </a:effectLst>
              </a:rPr>
              <a:t>Thank you!</a:t>
            </a:r>
            <a:endParaRPr lang="ru-RU"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2064849256"/>
      </p:ext>
    </p:extLst>
  </p:cSld>
  <p:clrMapOvr>
    <a:masterClrMapping/>
  </p:clrMapOvr>
</p:sld>
</file>

<file path=ppt/theme/theme1.xml><?xml version="1.0" encoding="utf-8"?>
<a:theme xmlns:a="http://schemas.openxmlformats.org/drawingml/2006/main" name="WelcomeDoc">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Segoe UI">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35909718_TF02923944" id="{FD452A96-9397-4E55-B13E-1287DFC5A149}" vid="{D91014FE-B126-4C64-8B83-8CAA7B081481}"/>
    </a:ext>
  </a:extLst>
</a:theme>
</file>

<file path=ppt/theme/theme2.xml><?xml version="1.0" encoding="utf-8"?>
<a:theme xmlns:a="http://schemas.openxmlformats.org/drawingml/2006/main" name="Тема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DirectSourceMarket xmlns="4873beb7-5857-4685-be1f-d57550cc96cc" xsi:nil="true"/>
    <ApprovalStatus xmlns="4873beb7-5857-4685-be1f-d57550cc96cc">InProgress</ApprovalStatus>
    <MarketSpecific xmlns="4873beb7-5857-4685-be1f-d57550cc96cc">false</MarketSpecific>
    <LocComments xmlns="4873beb7-5857-4685-be1f-d57550cc96cc" xsi:nil="true"/>
    <ThumbnailAssetId xmlns="4873beb7-5857-4685-be1f-d57550cc96cc" xsi:nil="true"/>
    <PrimaryImageGen xmlns="4873beb7-5857-4685-be1f-d57550cc96cc">true</PrimaryImageGen>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1584528</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 xsi:nil="true"/>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2012-06-20T23:39:00+00:00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UACurrentWords xmlns="4873beb7-5857-4685-be1f-d57550cc96cc" xsi:nil="true"/>
    <ArtSampleDocs xmlns="4873beb7-5857-4685-be1f-d57550cc96cc" xsi:nil="true"/>
    <UALocRecommendation xmlns="4873beb7-5857-4685-be1f-d57550cc96cc">Localize</UALocRecommendation>
    <Manager xmlns="4873beb7-5857-4685-be1f-d57550cc96cc" xsi:nil="true"/>
    <ShowIn xmlns="4873beb7-5857-4685-be1f-d57550cc96cc">Show everywhere</ShowIn>
    <UANotes xmlns="4873beb7-5857-4685-be1f-d57550cc96cc" xsi:nil="true"/>
    <TemplateStatus xmlns="4873beb7-5857-4685-be1f-d57550cc96cc">Complete</TemplateStatus>
    <InternalTagsTaxHTField0 xmlns="4873beb7-5857-4685-be1f-d57550cc96cc">
      <Terms xmlns="http://schemas.microsoft.com/office/infopath/2007/PartnerControls"/>
    </InternalTagsTaxHTField0>
    <CSXHash xmlns="4873beb7-5857-4685-be1f-d57550cc96cc" xsi:nil="true"/>
    <Downloads xmlns="4873beb7-5857-4685-be1f-d57550cc96cc">0</Downloads>
    <VoteCount xmlns="4873beb7-5857-4685-be1f-d57550cc96cc" xsi:nil="true"/>
    <OOCacheId xmlns="4873beb7-5857-4685-be1f-d57550cc96cc" xsi:nil="true"/>
    <IsDeleted xmlns="4873beb7-5857-4685-be1f-d57550cc96cc">false</IsDeleted>
    <AssetExpire xmlns="4873beb7-5857-4685-be1f-d57550cc96cc">2029-01-01T08:00:00+00:00</AssetExpire>
    <DSATActionTaken xmlns="4873beb7-5857-4685-be1f-d57550cc96cc" xsi:nil="true"/>
    <CSXSubmissionMarket xmlns="4873beb7-5857-4685-be1f-d57550cc96cc" xsi:nil="true"/>
    <TPExecutable xmlns="4873beb7-5857-4685-be1f-d57550cc96cc" xsi:nil="true"/>
    <SubmitterId xmlns="4873beb7-5857-4685-be1f-d57550cc96cc" xsi:nil="true"/>
    <EditorialTags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TP102923943</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843282</LocLastLocAttemptVersionLookup>
    <IsSearchable xmlns="4873beb7-5857-4685-be1f-d57550cc96cc">true</IsSearchable>
    <TemplateTemplateType xmlns="4873beb7-5857-4685-be1f-d57550cc96cc">PowerPoint Template - Slideshow Launch</TemplateTemplateType>
    <CampaignTagsTaxHTField0 xmlns="4873beb7-5857-4685-be1f-d57550cc96cc">
      <Terms xmlns="http://schemas.microsoft.com/office/infopath/2007/PartnerControls"/>
    </CampaignTagsTaxHTField0>
    <TPNamespace xmlns="4873beb7-5857-4685-be1f-d57550cc96cc" xsi:nil="true"/>
    <TaxCatchAll xmlns="4873beb7-5857-4685-be1f-d57550cc96cc"/>
    <Markets xmlns="4873beb7-5857-4685-be1f-d57550cc96cc"/>
    <UAProjectedTotalWords xmlns="4873beb7-5857-4685-be1f-d57550cc96cc" xsi:nil="true"/>
    <IntlLangReview xmlns="4873beb7-5857-4685-be1f-d57550cc96cc">false</IntlLangReview>
    <OutputCachingOn xmlns="4873beb7-5857-4685-be1f-d57550cc96cc">false</OutputCachingOn>
    <AverageRating xmlns="4873beb7-5857-4685-be1f-d57550cc96cc" xsi:nil="true"/>
    <LocMarketGroupTiers2 xmlns="4873beb7-5857-4685-be1f-d57550cc96cc" xsi:nil="true"/>
    <APAuthor xmlns="4873beb7-5857-4685-be1f-d57550cc96cc">
      <UserInfo>
        <DisplayName>REDMOND\v-sa</DisplayName>
        <AccountId>2467</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OriginalRelease xmlns="4873beb7-5857-4685-be1f-d57550cc96cc">15</OriginalRelease>
    <TPLaunchHelpLinkType xmlns="4873beb7-5857-4685-be1f-d57550cc96cc">Template</TPLaunchHelpLinkType>
    <LocalizationTagsTaxHTField0 xmlns="4873beb7-5857-4685-be1f-d57550cc96cc">
      <Terms xmlns="http://schemas.microsoft.com/office/infopath/2007/PartnerControls"/>
    </LocalizationTagsTaxHTField0>
  </documentManagement>
</p:properties>
</file>

<file path=customXml/item2.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B970C04F-E7AC-41AB-9C6D-1B1BB88BFF7F}">
  <ds:schemaRefs>
    <ds:schemaRef ds:uri="http://schemas.microsoft.com/office/2006/metadata/properties"/>
    <ds:schemaRef ds:uri="http://schemas.microsoft.com/office/2006/documentManagement/types"/>
    <ds:schemaRef ds:uri="http://purl.org/dc/terms/"/>
    <ds:schemaRef ds:uri="http://schemas.microsoft.com/office/infopath/2007/PartnerControls"/>
    <ds:schemaRef ds:uri="http://purl.org/dc/dcmitype/"/>
    <ds:schemaRef ds:uri="http://purl.org/dc/elements/1.1/"/>
    <ds:schemaRef ds:uri="http://schemas.openxmlformats.org/package/2006/metadata/core-properties"/>
    <ds:schemaRef ds:uri="4873beb7-5857-4685-be1f-d57550cc96cc"/>
    <ds:schemaRef ds:uri="http://www.w3.org/XML/1998/namespace"/>
  </ds:schemaRefs>
</ds:datastoreItem>
</file>

<file path=customXml/itemProps2.xml><?xml version="1.0" encoding="utf-8"?>
<ds:datastoreItem xmlns:ds="http://schemas.openxmlformats.org/officeDocument/2006/customXml" ds:itemID="{63EE7759-C66F-4EA4-9863-7EBA32518D3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C3DEC53A-9DF1-4780-BE92-17E971B7A9E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Добро пожаловать в PowerPoint!</Template>
  <TotalTime>166</TotalTime>
  <Words>265</Words>
  <Application>Microsoft Office PowerPoint</Application>
  <PresentationFormat>Widescreen</PresentationFormat>
  <Paragraphs>57</Paragraphs>
  <Slides>9</Slides>
  <Notes>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-apple-system</vt:lpstr>
      <vt:lpstr>Arial</vt:lpstr>
      <vt:lpstr>Calibri</vt:lpstr>
      <vt:lpstr>Segoe UI</vt:lpstr>
      <vt:lpstr>Segoe UI Light</vt:lpstr>
      <vt:lpstr>WelcomeDoc</vt:lpstr>
      <vt:lpstr>The project “Drinking game”</vt:lpstr>
      <vt:lpstr>Idea</vt:lpstr>
      <vt:lpstr>Rules</vt:lpstr>
      <vt:lpstr>Roles</vt:lpstr>
      <vt:lpstr>Process of project</vt:lpstr>
      <vt:lpstr>Schema</vt:lpstr>
      <vt:lpstr>Schema + methods</vt:lpstr>
      <vt:lpstr>Process of making a game</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project “Drinking game”</dc:title>
  <dc:creator>artjo</dc:creator>
  <cp:keywords/>
  <cp:lastModifiedBy>Kia Nemesa</cp:lastModifiedBy>
  <cp:revision>15</cp:revision>
  <dcterms:created xsi:type="dcterms:W3CDTF">2021-10-03T12:21:29Z</dcterms:created>
  <dcterms:modified xsi:type="dcterms:W3CDTF">2021-10-03T16:31:19Z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_TemplateID">
    <vt:lpwstr>TC029239449991</vt:lpwstr>
  </property>
  <property fmtid="{D5CDD505-2E9C-101B-9397-08002B2CF9AE}" pid="4" name="ContentTypeId">
    <vt:lpwstr>0x0101006EDDDB5EE6D98C44930B742096920B300400F5B6D36B3EF94B4E9A635CDF2A18F5B8</vt:lpwstr>
  </property>
  <property fmtid="{D5CDD505-2E9C-101B-9397-08002B2CF9AE}" pid="5" name="FeatureTags">
    <vt:lpwstr/>
  </property>
  <property fmtid="{D5CDD505-2E9C-101B-9397-08002B2CF9AE}" pid="6" name="LocalizationTags">
    <vt:lpwstr/>
  </property>
  <property fmtid="{D5CDD505-2E9C-101B-9397-08002B2CF9AE}" pid="7" name="ScenarioTags">
    <vt:lpwstr/>
  </property>
  <property fmtid="{D5CDD505-2E9C-101B-9397-08002B2CF9AE}" pid="8" name="CampaignTags">
    <vt:lpwstr/>
  </property>
</Properties>
</file>