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66" r:id="rId5"/>
    <p:sldId id="261" r:id="rId6"/>
    <p:sldId id="268" r:id="rId7"/>
    <p:sldId id="257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310-4378-410A-9703-2C2765E8F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43CE-BD9A-4755-B886-01D60AC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897F-52ED-4F5C-98AB-AAB0D521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E960-D70F-4FC3-9C93-64DE7567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C164-DD51-4EFF-AF0B-6007D866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171E-5F61-46D3-B7F6-F8961000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C196F-A690-47AE-8CE3-0EA2E4EF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31FC-CD0A-4DC4-B73A-10407935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4817-5171-4078-B867-4CDE5A19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ACD3-07D8-484F-BFCB-D32346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AE1D-9685-47E3-8352-F2C9AF70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F5840-9883-4833-BEAC-A84F6077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3F2F-42D0-4510-AFB1-EB3D2B83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341E-FDA9-4BCF-97A6-D0D325D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0113-34E0-42DB-9425-639BF49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A734-DBEB-478F-B236-3CD7CC94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EC71-6DD6-40EE-B0C3-7D4EB858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E371-74BE-492B-9B29-52E6E571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4B2B-657C-4895-9EBA-3367784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9295-1917-4D3D-B148-1DB170BE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20D-1E88-4E90-85A9-17166E0F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7ABD-4C4B-43B1-95BF-FF3BC700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48B4-485B-4049-80A7-58B74449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94E8-86FD-486C-8D6A-FE59EAB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72BB1-BEAA-441F-8C2B-714CAC18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370-73EE-4EAB-9DA6-2DA6DB52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5F49-3F26-4610-9117-3EC9A9867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75CCA-3A1C-4B5F-9F9F-1A63071B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2C78-9582-4271-9A86-4FD2B75E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CA4B-6458-42A0-B81A-D6084667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6DAF-4B41-4792-99CC-848FFA3C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2FFF-4096-434B-A623-8FF0BC3B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896C-83D7-4B56-AE92-C63A7269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1FD1A-E595-4095-BAB6-6EE9B5D2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FD956-67F9-4455-8282-83C91A4A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4FBD0-87AA-4515-822F-BAF748D13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FD55B-DDFA-4BD5-ACF3-4DF631C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C6736-41F0-460E-9B43-E4058F85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09046-C9F7-43A3-8AB5-21744907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7714-2EEE-4829-A606-C42459C1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FCE9-F50D-4FB4-90AB-F4DBED40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6DDD3-C219-4EF6-88A4-47810DE2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7ED1-CA03-4373-8051-D6F9B8E3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27E2A-71B7-48E4-BBF0-FEF472E5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7C79-1653-435B-A7FA-5802ACD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7E2C-9EC5-48F1-B6C6-8BB693AE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8189-5E54-44C4-9A2D-F88BC81C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366C-CC44-41A8-9B4F-34304360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85B6-2080-4A1C-91FC-B631AB2F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ED5-A6B3-47EE-A829-050714C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37FF-8CC3-42A0-86A2-C5454BC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F392-D23C-4097-8D9A-B1E67485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D0A9-3B03-4E51-9DDD-4F88FCB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0DC4D-927D-4889-BA91-C6D9E6E3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4E7F-38CF-43EF-9C9D-9B2816EA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8124-4B7E-4141-8A23-C460A193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C40E-8DD0-4886-81A9-CF621389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E6EB-EC3F-463F-997D-739F1BF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64E7-A24A-4300-AED7-CED53CEA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F178-3E70-4681-813C-EBDEF4C0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7834-D00D-470A-81C3-DE5088933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15AF-3D03-4634-A02E-5DAC9871A0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994-04A6-45BB-B45C-7D650375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A069-0301-407E-9CAA-CB653613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35B8-379E-4337-8767-3ED75F39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book/ru/v1/&#1054;&#1089;&#1085;&#1086;&#1074;&#1099;-Git-&#1047;&#1072;&#1087;&#1080;&#1089;&#1100;-&#1080;&#1079;&#1084;&#1077;&#1085;&#1077;&#1085;&#1080;&#1081;-&#1074;-&#1088;&#1077;&#1087;&#1086;&#1079;&#1080;&#1090;&#1086;&#1088;&#1080;&#1081;#&#1048;&#1075;&#1085;&#1086;&#1088;&#1080;&#1088;&#1086;&#1074;&#1072;&#1085;&#1080;&#1077;-&#1092;&#1072;&#1081;&#1083;&#1086;&#1074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50"/>
          </a:xfrm>
        </p:spPr>
        <p:txBody>
          <a:bodyPr>
            <a:normAutofit/>
          </a:bodyPr>
          <a:lstStyle/>
          <a:p>
            <a:r>
              <a:rPr lang="ru-RU" sz="3200" b="1" dirty="0"/>
              <a:t>Система контроля версий </a:t>
            </a:r>
            <a:r>
              <a:rPr lang="en-US" sz="3200" b="1" dirty="0" err="1"/>
              <a:t>Git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35034" y="1520042"/>
            <a:ext cx="5142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 </a:t>
            </a:r>
            <a:r>
              <a:rPr lang="en-US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Резервное копирование и восстановление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Синхронизация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Отмена изменений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Контроль изменений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Возможность командной работы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7538" y="3669475"/>
            <a:ext cx="6780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Достоинства</a:t>
            </a:r>
            <a:r>
              <a:rPr lang="en-US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Скорость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Простота дизайна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Поддержка нелинейной разработки (тысячи параллельных веток)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Полная распределённость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Возможность эффективной работы с большими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371112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131"/>
            <a:ext cx="10515600" cy="570017"/>
          </a:xfrm>
        </p:spPr>
        <p:txBody>
          <a:bodyPr/>
          <a:lstStyle/>
          <a:p>
            <a:r>
              <a:rPr lang="ru-RU" sz="3200" b="1" dirty="0"/>
              <a:t>Загрузка изменений в удаленный </a:t>
            </a:r>
            <a:r>
              <a:rPr lang="ru-RU" sz="3200" b="1" dirty="0" err="1"/>
              <a:t>репозиторий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235034"/>
            <a:ext cx="433449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После выполнения задания из модуля 1 Вам необходимо отправить это задание на проверку. Для этого необходимо воспользоваться программой для работы с системой контроля версий. Для этого нужно нажать правой кнопкой мыши по папке с названием репозитория. После этого откроется окно, представленное на рисунке. В поле </a:t>
            </a:r>
            <a:r>
              <a:rPr lang="en-US" sz="1300" dirty="0"/>
              <a:t>changes made </a:t>
            </a:r>
            <a:r>
              <a:rPr lang="ru-RU" sz="1300" dirty="0"/>
              <a:t>отображается список  новых файлов либо файлов в которых производились изменения. Обратите внимание на  поле </a:t>
            </a:r>
            <a:r>
              <a:rPr lang="en-US" sz="1300" dirty="0"/>
              <a:t>Commit to,</a:t>
            </a:r>
            <a:r>
              <a:rPr lang="ru-RU" sz="1300" dirty="0"/>
              <a:t> в него необходимо ввести название ветки. Рекомендуется именовать ветки согласно указанному шаблону. В поле </a:t>
            </a:r>
            <a:r>
              <a:rPr lang="en-US" sz="1300" dirty="0"/>
              <a:t>Message </a:t>
            </a:r>
            <a:r>
              <a:rPr lang="ru-RU" sz="1300" dirty="0"/>
              <a:t>добавить комментарий к </a:t>
            </a:r>
            <a:r>
              <a:rPr lang="ru-RU" sz="1300" dirty="0" err="1"/>
              <a:t>коммиту</a:t>
            </a:r>
            <a:r>
              <a:rPr lang="ru-RU" sz="1300" dirty="0"/>
              <a:t>. В поле </a:t>
            </a:r>
            <a:r>
              <a:rPr lang="en-US" sz="1300" dirty="0"/>
              <a:t>Changes made </a:t>
            </a:r>
            <a:r>
              <a:rPr lang="ru-RU" sz="1300" dirty="0"/>
              <a:t>можно указать файлы, которые должны попасть в </a:t>
            </a:r>
            <a:r>
              <a:rPr lang="ru-RU" sz="1300" dirty="0" err="1"/>
              <a:t>коммит</a:t>
            </a:r>
            <a:r>
              <a:rPr lang="ru-RU" sz="1300" dirty="0"/>
              <a:t>. После установки автора и даты можно нажать на кнопку </a:t>
            </a:r>
            <a:r>
              <a:rPr lang="en-US" sz="1300" dirty="0"/>
              <a:t>Commit &amp; Push . </a:t>
            </a:r>
            <a:r>
              <a:rPr lang="ru-RU" sz="1300" dirty="0"/>
              <a:t>В следующем окне в  разделе </a:t>
            </a:r>
            <a:r>
              <a:rPr lang="en-US" sz="1300" dirty="0"/>
              <a:t>Ref </a:t>
            </a:r>
            <a:r>
              <a:rPr lang="ru-RU" sz="1300" dirty="0"/>
              <a:t>в поле </a:t>
            </a:r>
            <a:r>
              <a:rPr lang="en-US" sz="1300" dirty="0"/>
              <a:t>Remote </a:t>
            </a:r>
            <a:r>
              <a:rPr lang="ru-RU" sz="1300" dirty="0"/>
              <a:t>указать ветку </a:t>
            </a:r>
            <a:r>
              <a:rPr lang="en-US" sz="1300" dirty="0"/>
              <a:t>Module1_1. </a:t>
            </a:r>
            <a:r>
              <a:rPr lang="ru-RU" sz="1300" dirty="0"/>
              <a:t>(Данной ветки нет в удалённом репозитории и она будет создана) После нажатия кнопки </a:t>
            </a:r>
            <a:r>
              <a:rPr lang="en-US" sz="1300" dirty="0"/>
              <a:t>OK </a:t>
            </a:r>
            <a:r>
              <a:rPr lang="ru-RU" sz="1300" dirty="0"/>
              <a:t>изменения будут добавлены в удаленный репозиторий. В окне вывода результатов операции вам будет доступна ссылка на создание </a:t>
            </a:r>
            <a:r>
              <a:rPr lang="en-US" sz="1300" dirty="0"/>
              <a:t>Pull request. </a:t>
            </a:r>
            <a:endParaRPr lang="ru-RU" sz="1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62" y="742888"/>
            <a:ext cx="61055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49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/>
          </a:bodyPr>
          <a:lstStyle/>
          <a:p>
            <a:r>
              <a:rPr lang="ru-RU" sz="3200" b="1" dirty="0"/>
              <a:t>Создание </a:t>
            </a:r>
            <a:r>
              <a:rPr lang="en-US" sz="3200" b="1" dirty="0"/>
              <a:t>Pull Request (PR)</a:t>
            </a:r>
            <a:endParaRPr lang="ru-RU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97" y="972372"/>
            <a:ext cx="72485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7103" y="1261241"/>
            <a:ext cx="331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перехода по ссылке для создания </a:t>
            </a:r>
            <a:r>
              <a:rPr lang="en-US" dirty="0"/>
              <a:t>PR</a:t>
            </a:r>
            <a:r>
              <a:rPr lang="ru-RU" dirty="0"/>
              <a:t>  можете добавить комментарии и нажать кнопку </a:t>
            </a:r>
            <a:r>
              <a:rPr lang="en-US" dirty="0"/>
              <a:t>Create pull request. </a:t>
            </a:r>
            <a:r>
              <a:rPr lang="ru-RU" dirty="0"/>
              <a:t>Будет создан </a:t>
            </a:r>
            <a:r>
              <a:rPr lang="en-US" dirty="0"/>
              <a:t>PR</a:t>
            </a:r>
            <a:r>
              <a:rPr lang="ru-RU" dirty="0"/>
              <a:t>, ссылку на который Вам будет нужно  отправить   </a:t>
            </a:r>
          </a:p>
        </p:txBody>
      </p:sp>
    </p:spTree>
    <p:extLst>
      <p:ext uri="{BB962C8B-B14F-4D97-AF65-F5344CB8AC3E}">
        <p14:creationId xmlns:p14="http://schemas.microsoft.com/office/powerpoint/2010/main" val="23477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ru-RU" sz="3200" b="1" dirty="0"/>
              <a:t>Проверка задания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53" y="1060231"/>
            <a:ext cx="72961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276" y="1182414"/>
            <a:ext cx="3603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Возможные комментарии со стороны проверяющего можно смотреть в разделе </a:t>
            </a:r>
            <a:r>
              <a:rPr lang="en-US" dirty="0"/>
              <a:t>Conversation. </a:t>
            </a:r>
            <a:r>
              <a:rPr lang="ru-RU" dirty="0"/>
              <a:t>После проверки задания  </a:t>
            </a:r>
            <a:r>
              <a:rPr lang="en-US" dirty="0"/>
              <a:t>PR </a:t>
            </a:r>
            <a:r>
              <a:rPr lang="ru-RU" dirty="0"/>
              <a:t>будет </a:t>
            </a:r>
            <a:r>
              <a:rPr lang="ru-RU" dirty="0" err="1"/>
              <a:t>вмержен</a:t>
            </a:r>
            <a:r>
              <a:rPr lang="ru-RU" dirty="0"/>
              <a:t> в основную ветку </a:t>
            </a:r>
            <a:r>
              <a:rPr lang="en-US" dirty="0"/>
              <a:t>(master)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04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fs.quoracdn.net/main-qimg-34558df4cd53e76f209b56a7b11c69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14" y="1439925"/>
            <a:ext cx="88106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0644" y="242002"/>
            <a:ext cx="1087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Схема работы с репозиторием </a:t>
            </a:r>
            <a:r>
              <a:rPr lang="en-US" sz="3200" b="1" dirty="0" err="1">
                <a:latin typeface="+mj-lt"/>
              </a:rPr>
              <a:t>Git</a:t>
            </a:r>
            <a:r>
              <a:rPr lang="en-US" sz="3200" b="1" dirty="0">
                <a:latin typeface="+mj-lt"/>
              </a:rPr>
              <a:t> 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1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148" y="1737233"/>
            <a:ext cx="9999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Существует несколько графических интерфейсов для работы с </a:t>
            </a:r>
            <a:r>
              <a:rPr lang="en-US" sz="2800" dirty="0" err="1"/>
              <a:t>Git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777" y="3158836"/>
            <a:ext cx="69826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GitHub</a:t>
            </a:r>
            <a:r>
              <a:rPr lang="en-US" sz="2800" i="1" dirty="0"/>
              <a:t> Desktop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GitKraken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SmartGit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SourceTree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TortoiseGit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148" y="313254"/>
            <a:ext cx="938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Графические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8812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TortoiseGit</a:t>
            </a:r>
            <a:r>
              <a:rPr lang="en-US" sz="3200" b="1" dirty="0"/>
              <a:t> – </a:t>
            </a:r>
            <a:r>
              <a:rPr lang="ru-RU" sz="3200" b="1" dirty="0"/>
              <a:t>это 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948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TortoiseGit</a:t>
            </a:r>
            <a:r>
              <a:rPr lang="ru-RU" dirty="0"/>
              <a:t> — графический клиент системы контроля версий для ОС семейства </a:t>
            </a:r>
            <a:r>
              <a:rPr lang="en-US" dirty="0"/>
              <a:t>Microsoft Windows</a:t>
            </a:r>
            <a:r>
              <a:rPr lang="ru-RU" dirty="0"/>
              <a:t>. Распространяется по лицензии </a:t>
            </a:r>
            <a:r>
              <a:rPr lang="en-US" dirty="0"/>
              <a:t>GNU PL</a:t>
            </a:r>
            <a:r>
              <a:rPr lang="ru-RU" dirty="0"/>
              <a:t>. Обеспечивает совместную работу членов команды. Позволяет легко вносить изменения в общий </a:t>
            </a:r>
            <a:r>
              <a:rPr lang="ru-RU" dirty="0" err="1"/>
              <a:t>репозиторий</a:t>
            </a:r>
            <a:r>
              <a:rPr lang="ru-RU" dirty="0"/>
              <a:t> и получать </a:t>
            </a:r>
            <a:r>
              <a:rPr lang="ru-RU" dirty="0" err="1"/>
              <a:t>изменеия</a:t>
            </a:r>
            <a:r>
              <a:rPr lang="ru-RU" dirty="0"/>
              <a:t> от других членов команды.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779" y="4393870"/>
            <a:ext cx="82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https://tortoisegit.org/about/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7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1C558-1E4E-43D7-A6A6-7398C66FC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81" y="2509911"/>
            <a:ext cx="9085539" cy="3997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914" y="665018"/>
            <a:ext cx="546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 скачать</a:t>
            </a:r>
            <a:r>
              <a:rPr lang="en-US" sz="3200" dirty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36914" y="1555668"/>
            <a:ext cx="72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https://tortoisegit.org/download/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2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GitHub</a:t>
            </a:r>
            <a:r>
              <a:rPr lang="en-US" sz="3200" b="1" dirty="0"/>
              <a:t> – </a:t>
            </a:r>
            <a:r>
              <a:rPr lang="ru-RU" sz="3200" b="1" dirty="0"/>
              <a:t>это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530" y="2173184"/>
            <a:ext cx="9987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ru-RU" dirty="0"/>
              <a:t>это крупнейший веб-сервис для хостинга IT-проектов и их совместной разработки.</a:t>
            </a:r>
          </a:p>
          <a:p>
            <a:endParaRPr lang="ru-RU" dirty="0"/>
          </a:p>
          <a:p>
            <a:r>
              <a:rPr lang="ru-RU" dirty="0"/>
              <a:t>Веб-сервис основан на системе контроля версий </a:t>
            </a:r>
            <a:r>
              <a:rPr lang="en-US" dirty="0" err="1"/>
              <a:t>Git</a:t>
            </a:r>
            <a:r>
              <a:rPr lang="ru-RU" dirty="0"/>
              <a:t> и разработан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 и </a:t>
            </a:r>
            <a:r>
              <a:rPr lang="ru-RU" dirty="0" err="1"/>
              <a:t>Erlang</a:t>
            </a:r>
            <a:r>
              <a:rPr lang="ru-RU" dirty="0"/>
              <a:t> компанией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Inc</a:t>
            </a:r>
            <a:r>
              <a:rPr lang="ru-RU" dirty="0"/>
              <a:t> (ранее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Awesome</a:t>
            </a:r>
            <a:r>
              <a:rPr lang="ru-RU" dirty="0"/>
              <a:t>). Сервис бесплатен для проектов с открытым исходным кодом и (с 2019 года) небольших частных проектов, предоставляя им все возможности (включая SSL), а для крупных корпоративных проектов предлагаются различные платные тарифные планы.</a:t>
            </a:r>
          </a:p>
          <a:p>
            <a:r>
              <a:rPr lang="ru-RU" dirty="0"/>
              <a:t>Помимо участия в определённом проекте, GitHub позволяет пользователям общаться с единомышленниками.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6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24B5F-ED78-43AF-AC96-C05797A9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85" y="344750"/>
            <a:ext cx="5390093" cy="18461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41F7D2-BA3E-40AE-8594-A4870AE1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48" y="2587220"/>
            <a:ext cx="5552614" cy="360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524" y="344750"/>
            <a:ext cx="485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Регистрация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086" y="1264946"/>
            <a:ext cx="496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задания, которые Вы будите выполнять, должны храниться в репозитории. Это обеспечит доступ к Вашим работам людям, которые будут их проверять. Для этого Вам необходимо зарегистрироваться на портале </a:t>
            </a:r>
            <a:r>
              <a:rPr lang="en-US" dirty="0">
                <a:hlinkClick r:id="rId4"/>
              </a:rPr>
              <a:t>https://github.com/</a:t>
            </a:r>
            <a:r>
              <a:rPr lang="ru-RU" dirty="0"/>
              <a:t> и создать </a:t>
            </a:r>
            <a:r>
              <a:rPr lang="en-US" dirty="0"/>
              <a:t>Public-</a:t>
            </a:r>
            <a:r>
              <a:rPr lang="ru-RU" dirty="0"/>
              <a:t>репозиторий.</a:t>
            </a:r>
          </a:p>
        </p:txBody>
      </p:sp>
    </p:spTree>
    <p:extLst>
      <p:ext uri="{BB962C8B-B14F-4D97-AF65-F5344CB8AC3E}">
        <p14:creationId xmlns:p14="http://schemas.microsoft.com/office/powerpoint/2010/main" val="295437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700" y="190500"/>
            <a:ext cx="10515600" cy="622300"/>
          </a:xfrm>
        </p:spPr>
        <p:txBody>
          <a:bodyPr>
            <a:normAutofit/>
          </a:bodyPr>
          <a:lstStyle/>
          <a:p>
            <a:r>
              <a:rPr lang="ru-RU" sz="3200" b="1" dirty="0"/>
              <a:t>Клонирование репозитория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422" y="952501"/>
            <a:ext cx="112282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После создания репозитория в </a:t>
            </a:r>
            <a:r>
              <a:rPr lang="en-US" sz="1300" dirty="0"/>
              <a:t>GitHub </a:t>
            </a:r>
            <a:r>
              <a:rPr lang="ru-RU" sz="1300" dirty="0"/>
              <a:t> еще необходимо создать копию этого же репозитория у себя на компьютере. Для этого все клиенты, работающие с </a:t>
            </a:r>
            <a:r>
              <a:rPr lang="en-US" sz="1300" dirty="0"/>
              <a:t>Git</a:t>
            </a:r>
            <a:r>
              <a:rPr lang="ru-RU" sz="1300" dirty="0"/>
              <a:t>, предоставляют операцию клонирования. После выполнения этой операции Вы получите точную копию удаленного репозитория у себя локально. Необходимая последовательность действий представлена далее. </a:t>
            </a:r>
            <a:endParaRPr lang="en-US" sz="1300" dirty="0"/>
          </a:p>
          <a:p>
            <a:r>
              <a:rPr lang="en-US" sz="1300" dirty="0"/>
              <a:t>       </a:t>
            </a:r>
            <a:r>
              <a:rPr lang="ru-RU" sz="1300" dirty="0"/>
              <a:t>На странице с информацией о Вашем репозитории найдите кнопку </a:t>
            </a:r>
            <a:r>
              <a:rPr lang="en-US" sz="1300" dirty="0"/>
              <a:t>Clone or Download</a:t>
            </a:r>
            <a:r>
              <a:rPr lang="ru-RU" sz="1300" dirty="0"/>
              <a:t>, нажав на неё Вы сможете скопировать </a:t>
            </a:r>
            <a:r>
              <a:rPr lang="en-US" sz="1300" dirty="0"/>
              <a:t>URL</a:t>
            </a:r>
            <a:r>
              <a:rPr lang="ru-RU" sz="1300" dirty="0"/>
              <a:t>, который Вам понадобится для клонирования репозитория. (Рисунок 1)</a:t>
            </a:r>
            <a:endParaRPr lang="en-US" sz="1300" dirty="0"/>
          </a:p>
          <a:p>
            <a:r>
              <a:rPr lang="en-US" sz="1300" dirty="0"/>
              <a:t>       </a:t>
            </a:r>
            <a:r>
              <a:rPr lang="ru-RU" sz="1300" dirty="0"/>
              <a:t>Создайте на жестком диске Вашего компьютера папку, в которую будет клонироваться репозиторий.  После установки </a:t>
            </a:r>
            <a:r>
              <a:rPr lang="en-US" sz="1300" dirty="0" err="1"/>
              <a:t>TortoiseGit</a:t>
            </a:r>
            <a:r>
              <a:rPr lang="en-US" sz="1300" dirty="0"/>
              <a:t>  </a:t>
            </a:r>
            <a:r>
              <a:rPr lang="ru-RU" sz="1300" dirty="0"/>
              <a:t>в контекстное меню будут интегрированы элементы для работы с </a:t>
            </a:r>
            <a:r>
              <a:rPr lang="en-US" sz="1300" dirty="0" err="1"/>
              <a:t>Git</a:t>
            </a:r>
            <a:r>
              <a:rPr lang="en-US" sz="1300" dirty="0"/>
              <a:t>. </a:t>
            </a:r>
            <a:r>
              <a:rPr lang="ru-RU" sz="1300" dirty="0"/>
              <a:t>Нажав правой кнопкой мыши по созданной папке выберите </a:t>
            </a:r>
            <a:r>
              <a:rPr lang="en-US" sz="1300" dirty="0"/>
              <a:t>Git Clone.</a:t>
            </a:r>
            <a:r>
              <a:rPr lang="ru-RU" sz="1300" dirty="0"/>
              <a:t> Вставьте скопированный адрес репозитория в поле </a:t>
            </a:r>
            <a:r>
              <a:rPr lang="en-US" sz="1300" dirty="0"/>
              <a:t>URL </a:t>
            </a:r>
            <a:r>
              <a:rPr lang="ru-RU" sz="1300" dirty="0"/>
              <a:t>и нажмите </a:t>
            </a:r>
            <a:r>
              <a:rPr lang="en-US" sz="1300" dirty="0"/>
              <a:t>OK. (</a:t>
            </a:r>
            <a:r>
              <a:rPr lang="ru-RU" sz="1300" dirty="0"/>
              <a:t>Рисунок 2). 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8" y="2889157"/>
            <a:ext cx="4017658" cy="193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40" y="2889157"/>
            <a:ext cx="5427367" cy="353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544" y="4965405"/>
            <a:ext cx="4177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1. Кнопка для клонирования </a:t>
            </a:r>
            <a:r>
              <a:rPr lang="ru-RU" sz="1200" dirty="0" err="1"/>
              <a:t>репозитория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64102" y="6432430"/>
            <a:ext cx="4177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2. Окно </a:t>
            </a:r>
            <a:r>
              <a:rPr lang="en-US" sz="1200" dirty="0" err="1"/>
              <a:t>TortoiseGit</a:t>
            </a:r>
            <a:r>
              <a:rPr lang="en-US" sz="1200" dirty="0"/>
              <a:t> </a:t>
            </a:r>
            <a:r>
              <a:rPr lang="ru-RU" sz="1200" dirty="0"/>
              <a:t>для клонирования </a:t>
            </a:r>
            <a:r>
              <a:rPr lang="ru-RU" sz="1200" dirty="0" err="1"/>
              <a:t>репозитоия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74845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Начало работы с локальным репозиторием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076" y="988828"/>
            <a:ext cx="269514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После клонирования репозитория в выбранной Вами папке создастся папка с названием эквивалентным названию Вашего  репозитория. В ней необходимо  проводить всю работу.                             	</a:t>
            </a:r>
          </a:p>
          <a:p>
            <a:r>
              <a:rPr lang="ru-RU" sz="1300" dirty="0"/>
              <a:t>       Добавьте в эту папку файл </a:t>
            </a:r>
            <a:r>
              <a:rPr lang="en-US" sz="1300" dirty="0"/>
              <a:t>.</a:t>
            </a:r>
            <a:r>
              <a:rPr lang="en-US" sz="1300" dirty="0" err="1"/>
              <a:t>gitignore</a:t>
            </a:r>
            <a:r>
              <a:rPr lang="en-US" sz="1300" dirty="0"/>
              <a:t>, </a:t>
            </a:r>
            <a:r>
              <a:rPr lang="ru-RU" sz="1300" dirty="0"/>
              <a:t>который Вы сможете найти в разделе </a:t>
            </a:r>
            <a:r>
              <a:rPr lang="en-US" sz="1300" dirty="0"/>
              <a:t>Attachments </a:t>
            </a:r>
            <a:r>
              <a:rPr lang="ru-RU" sz="1300" dirty="0"/>
              <a:t>в </a:t>
            </a:r>
            <a:r>
              <a:rPr lang="en-US" sz="1300" dirty="0"/>
              <a:t>Grow. </a:t>
            </a:r>
            <a:r>
              <a:rPr lang="ru-RU" sz="1300" dirty="0"/>
              <a:t>Данный файл представляет собой список путей к файлам и папкам, которые будут игнорироваться системой контроля версий. Подробнее про </a:t>
            </a:r>
            <a:r>
              <a:rPr lang="en-US" sz="1300" dirty="0" err="1"/>
              <a:t>gitignore</a:t>
            </a:r>
            <a:r>
              <a:rPr lang="en-US" sz="1300" dirty="0"/>
              <a:t> </a:t>
            </a:r>
            <a:r>
              <a:rPr lang="ru-RU" sz="1300" dirty="0"/>
              <a:t>можно прочитать здесь </a:t>
            </a:r>
            <a:r>
              <a:rPr lang="en-US" sz="1300" dirty="0">
                <a:hlinkClick r:id="rId2"/>
              </a:rPr>
              <a:t>https://git-scm.com/book/ru/v1/</a:t>
            </a:r>
            <a:r>
              <a:rPr lang="ru-RU" sz="1300" dirty="0">
                <a:hlinkClick r:id="rId2"/>
              </a:rPr>
              <a:t>Основы-</a:t>
            </a:r>
            <a:r>
              <a:rPr lang="en-US" sz="1300" dirty="0" err="1">
                <a:hlinkClick r:id="rId2"/>
              </a:rPr>
              <a:t>Git</a:t>
            </a:r>
            <a:r>
              <a:rPr lang="en-US" sz="1300" dirty="0">
                <a:hlinkClick r:id="rId2"/>
              </a:rPr>
              <a:t>-</a:t>
            </a:r>
            <a:r>
              <a:rPr lang="ru-RU" sz="1300" dirty="0" err="1">
                <a:hlinkClick r:id="rId2"/>
              </a:rPr>
              <a:t>Запись-изменений-в-репозиторий#Игнорирование-файлов</a:t>
            </a:r>
            <a:r>
              <a:rPr lang="ru-RU" sz="1300" dirty="0"/>
              <a:t>.</a:t>
            </a:r>
          </a:p>
          <a:p>
            <a:r>
              <a:rPr lang="ru-RU" sz="1300" dirty="0"/>
              <a:t>       Создайте в этой папке консольное приложение используя </a:t>
            </a:r>
            <a:r>
              <a:rPr lang="en-US" sz="1300" dirty="0"/>
              <a:t>Visual Studio.</a:t>
            </a:r>
            <a:r>
              <a:rPr lang="ru-RU" sz="1300" dirty="0"/>
              <a:t> Обратите внимание на поля </a:t>
            </a:r>
            <a:r>
              <a:rPr lang="en-US" sz="1300" dirty="0"/>
              <a:t>Name </a:t>
            </a:r>
            <a:r>
              <a:rPr lang="ru-RU" sz="1300" dirty="0"/>
              <a:t>и </a:t>
            </a:r>
            <a:r>
              <a:rPr lang="en-US" sz="1300" dirty="0"/>
              <a:t>Location. </a:t>
            </a:r>
            <a:r>
              <a:rPr lang="ru-RU" sz="1300" dirty="0"/>
              <a:t>При именовании проектов рекомендуется придерживаться данного шаблона.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38" y="988826"/>
            <a:ext cx="7670768" cy="481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Система контроля версий Git</vt:lpstr>
      <vt:lpstr>PowerPoint Presentation</vt:lpstr>
      <vt:lpstr>PowerPoint Presentation</vt:lpstr>
      <vt:lpstr>TortoiseGit – это …</vt:lpstr>
      <vt:lpstr>PowerPoint Presentation</vt:lpstr>
      <vt:lpstr>GitHub – это …</vt:lpstr>
      <vt:lpstr>PowerPoint Presentation</vt:lpstr>
      <vt:lpstr>Клонирование репозитория</vt:lpstr>
      <vt:lpstr>Начало работы с локальным репозиторием</vt:lpstr>
      <vt:lpstr>Загрузка изменений в удаленный репозиторий</vt:lpstr>
      <vt:lpstr>Создание Pull Request (PR)</vt:lpstr>
      <vt:lpstr>Проверка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Tortoise Git</dc:title>
  <dc:creator>Roman Kurpachenko</dc:creator>
  <cp:lastModifiedBy>Roman Kurpachenko</cp:lastModifiedBy>
  <cp:revision>28</cp:revision>
  <dcterms:created xsi:type="dcterms:W3CDTF">2019-09-27T08:30:23Z</dcterms:created>
  <dcterms:modified xsi:type="dcterms:W3CDTF">2019-10-04T08:58:57Z</dcterms:modified>
</cp:coreProperties>
</file>