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8" r:id="rId5"/>
    <p:sldId id="263" r:id="rId6"/>
    <p:sldId id="257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0B6"/>
    <a:srgbClr val="E8FFFF"/>
    <a:srgbClr val="FFFFFF"/>
    <a:srgbClr val="B85AA8"/>
    <a:srgbClr val="B55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4E4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abc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3657599"/>
            <a:ext cx="8144134" cy="449179"/>
          </a:xfrm>
        </p:spPr>
        <p:txBody>
          <a:bodyPr/>
          <a:lstStyle/>
          <a:p>
            <a:br>
              <a:rPr lang="en-US" dirty="0"/>
            </a:br>
            <a:r>
              <a:rPr lang="en-US" sz="2400" dirty="0"/>
              <a:t>Challenge yourself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46862" cy="8078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If you learn to code, you can code to learn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- Mitchel Resnick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598" y="2592371"/>
            <a:ext cx="3189402" cy="1659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06" y="2821659"/>
            <a:ext cx="333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6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Challenge? What is that??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45441" y="2401754"/>
            <a:ext cx="7081520" cy="30304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Show case your problem solving skills.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Explore your coding traits.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Gain knowledge and have tons of fun doing it 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26" y="2401754"/>
            <a:ext cx="3813994" cy="34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get started with code challenge?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1" y="2895673"/>
            <a:ext cx="8625839" cy="2438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Log in to our code challenge page at 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hlinkClick r:id="rId2"/>
              </a:rPr>
              <a:t>www.abc.com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Select level 1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Crack your knuckles, and get ready for the challenge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0" y="2306320"/>
            <a:ext cx="3420942" cy="35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58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progress???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85682" y="2133673"/>
            <a:ext cx="8047118" cy="359931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The challenge has 5 levels with each level hosting 5 questions</a:t>
            </a: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Solve the questions and move through levels.</a:t>
            </a: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Each question will be timed</a:t>
            </a: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Each correct answer will be awarded a score.</a:t>
            </a: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Scores will be aggregated as you move through levels.</a:t>
            </a: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The complexity of questions increases with the levels.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532" y="2133673"/>
            <a:ext cx="3486468" cy="34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Too Hard to crack the code….?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133" y="810321"/>
            <a:ext cx="3664867" cy="323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941141"/>
            <a:ext cx="852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Use the hints and tips feature to assist you in deriving a solution (Ouch!! this will cost you some negative points.)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75301"/>
            <a:ext cx="843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Need more help? (go to the guide links mentioned next to the questions)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3463"/>
            <a:ext cx="828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 Skip to the next question or next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73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Criteria for Judging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24480"/>
            <a:ext cx="111150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Every level should be cleared for maximum score.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Wrong answers will earn negative scores.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Using tips, hints and guide links will aggregate to negative scores.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Jump back to levels and clear them for bonus points.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Shortest time taken to answer a question earns wiz stars.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1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0" y="2377440"/>
            <a:ext cx="6786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Azure Virtual Machine, Azure SQL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Node.js to host the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JSON file for questions and answers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Server will serve the JSON file to our JavaScript front-end.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Front-end will receive the JSON, parse it and use it in appropriate levels.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JQuery to interactively receive user inputs and validate against approved answers.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0" y="2245360"/>
            <a:ext cx="3618230" cy="3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840" y="2956560"/>
            <a:ext cx="7894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Irina Rogozhkina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Satu Bailey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Vishnu Priya Ananthu Sundaram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Padmaja Jagan Mohan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30" y="2240062"/>
            <a:ext cx="3455670" cy="3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4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 ???</a:t>
            </a:r>
          </a:p>
        </p:txBody>
      </p:sp>
    </p:spTree>
    <p:extLst>
      <p:ext uri="{BB962C8B-B14F-4D97-AF65-F5344CB8AC3E}">
        <p14:creationId xmlns:p14="http://schemas.microsoft.com/office/powerpoint/2010/main" val="330876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462</TotalTime>
  <Words>307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 Challenge yourself</vt:lpstr>
      <vt:lpstr>Code Challenge? What is that??</vt:lpstr>
      <vt:lpstr>PowerPoint Presentation</vt:lpstr>
      <vt:lpstr>How do I progress???</vt:lpstr>
      <vt:lpstr>PowerPoint Presentation</vt:lpstr>
      <vt:lpstr>  Criteria for Judging  </vt:lpstr>
      <vt:lpstr>The Tech</vt:lpstr>
      <vt:lpstr>The Team</vt:lpstr>
      <vt:lpstr>Questions 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IT</dc:title>
  <dc:creator>Padmaja Jagan Mohan (InConsulting Inc.)</dc:creator>
  <cp:lastModifiedBy>Padmaja Jagan Mohan (InConsulting Inc.)</cp:lastModifiedBy>
  <cp:revision>57</cp:revision>
  <dcterms:created xsi:type="dcterms:W3CDTF">2016-04-01T22:33:51Z</dcterms:created>
  <dcterms:modified xsi:type="dcterms:W3CDTF">2016-04-05T08:17:04Z</dcterms:modified>
</cp:coreProperties>
</file>