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604A-250F-A9F6-88C2-8118A6388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06101-209E-A651-26CC-D9DC76C35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C2C3-A653-BF67-A6B8-3E192CA2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EBA4-0FFE-EE47-AB83-64AE9C782C69}" type="datetimeFigureOut">
              <a:rPr lang="en-RU" smtClean="0"/>
              <a:t>23.04.2024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54918-A916-9B3A-D3EA-4EC490EA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D9F6-FC2C-B284-681A-5017A0EF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107-7F4F-2247-8C1E-D4E46CB7EC4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1570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80FA-92EF-7BE4-4FEC-B6F604FF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CAE57-1D7D-175D-41CE-8E9F83766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964B-28D7-5C04-5145-93358932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EBA4-0FFE-EE47-AB83-64AE9C782C69}" type="datetimeFigureOut">
              <a:rPr lang="en-RU" smtClean="0"/>
              <a:t>23.04.2024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0B211-ECCE-A336-5B2D-EE6F65EF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B38A-9285-FF38-6834-D555469B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107-7F4F-2247-8C1E-D4E46CB7EC4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2278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038BB-E9B7-B311-3180-DB5B76AA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CEB4-C8A9-8869-C2D4-04580E025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801D-EDF1-91D0-EFC1-0E8EC35B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EBA4-0FFE-EE47-AB83-64AE9C782C69}" type="datetimeFigureOut">
              <a:rPr lang="en-RU" smtClean="0"/>
              <a:t>23.04.2024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75D3-4B6E-C374-4265-F45D278B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0F3D-DB6B-08F4-BA59-6CF0C829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107-7F4F-2247-8C1E-D4E46CB7EC4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422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8864-777F-3B9D-51A2-C948715E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E662-1EF4-8C56-126B-74D6B9BD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7736-2E19-E3DA-F119-F4D7E788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EBA4-0FFE-EE47-AB83-64AE9C782C69}" type="datetimeFigureOut">
              <a:rPr lang="en-RU" smtClean="0"/>
              <a:t>23.04.2024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B9E44-1ABF-1294-F13D-582FB125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2DF2-40F9-2D68-D1FF-B845B239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107-7F4F-2247-8C1E-D4E46CB7EC4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89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7268-6DE3-2D09-1C4F-74F9F7B5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57AEE-C04F-7B28-BB32-9F99F214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AEC50-8C52-2F35-2943-E135721D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EBA4-0FFE-EE47-AB83-64AE9C782C69}" type="datetimeFigureOut">
              <a:rPr lang="en-RU" smtClean="0"/>
              <a:t>23.04.2024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8F3B-1632-D800-4C43-BA45EFF5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6778-9EDC-9592-836D-364D21B4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107-7F4F-2247-8C1E-D4E46CB7EC4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582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491F-4832-3AA7-5C11-80EB9F6A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609F-888A-E1B2-044D-A972EA1F8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C4F8-D209-1BB1-19F4-E59AEED6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60FCF-33D1-F1AF-7366-1B671767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EBA4-0FFE-EE47-AB83-64AE9C782C69}" type="datetimeFigureOut">
              <a:rPr lang="en-RU" smtClean="0"/>
              <a:t>23.04.2024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7DA32-A7CC-1180-8CA5-621A4BDC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72E49-5186-69A4-84A6-83626102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107-7F4F-2247-8C1E-D4E46CB7EC4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3843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F03-7FE3-EC90-D4BE-D0C502BE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C0582-56A9-F600-E653-6452264C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E30E-5089-C8EC-3983-D26CDD90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3B34-2CE3-6237-F9EB-AE688B293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A1DDF-B925-BCDD-82A5-FF70C1980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5D473-CBC5-0804-B79D-3AD2FDCE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EBA4-0FFE-EE47-AB83-64AE9C782C69}" type="datetimeFigureOut">
              <a:rPr lang="en-RU" smtClean="0"/>
              <a:t>23.04.2024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A5CC9-B910-834D-BF32-DE16CF0D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6A0BC-5914-D4A4-C50F-DC3546C9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107-7F4F-2247-8C1E-D4E46CB7EC4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401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4C70-CCFC-F959-9DE1-7FA2D895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54647-F683-5772-22A3-A159CDFC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EBA4-0FFE-EE47-AB83-64AE9C782C69}" type="datetimeFigureOut">
              <a:rPr lang="en-RU" smtClean="0"/>
              <a:t>23.04.2024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04349-28B6-D69B-DA79-C3B563E0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EC174-B8B0-5D32-6CE4-861D00D4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107-7F4F-2247-8C1E-D4E46CB7EC4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9093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DE16D-602D-97B7-20F2-A32058F7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EBA4-0FFE-EE47-AB83-64AE9C782C69}" type="datetimeFigureOut">
              <a:rPr lang="en-RU" smtClean="0"/>
              <a:t>23.04.2024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D6DE7-90A4-BC34-1943-7B0709A5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94CEB-3C34-3A63-0B1C-AEA25B99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107-7F4F-2247-8C1E-D4E46CB7EC4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052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DED9-7484-084D-410C-07974954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2E11-19D4-5E8B-F723-A0D2F552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50F5C-8E44-C914-11EC-3D83B2EA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DE4F2-C340-B18A-B53F-2B228BEF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EBA4-0FFE-EE47-AB83-64AE9C782C69}" type="datetimeFigureOut">
              <a:rPr lang="en-RU" smtClean="0"/>
              <a:t>23.04.2024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A4E68-D508-FE7E-57E6-F76FD214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3E6C8-9006-8D0E-B45E-0511EF5A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107-7F4F-2247-8C1E-D4E46CB7EC4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1947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AACD-16EA-A6A6-1BBB-597FE7F0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3EE99-07EF-77CE-57EA-F20604D95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57744-D654-46CB-74F4-0F4199F99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B324B-D72B-D9B7-2711-0B44E700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EBA4-0FFE-EE47-AB83-64AE9C782C69}" type="datetimeFigureOut">
              <a:rPr lang="en-RU" smtClean="0"/>
              <a:t>23.04.2024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41E1-7614-0CF2-3D4F-8949B1C8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F323C-79BD-5F2E-725D-BD25A61F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5107-7F4F-2247-8C1E-D4E46CB7EC4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6767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833A8-32F8-2180-2893-28F76421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5497E-D7C5-B9DC-1A3A-9BA6562F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89CF-183D-42BE-3B5D-90E0A6C83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AEBA4-0FFE-EE47-AB83-64AE9C782C69}" type="datetimeFigureOut">
              <a:rPr lang="en-RU" smtClean="0"/>
              <a:t>23.04.2024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21F6-ED72-184A-2ECD-2BCF5DB0F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DFD8-F1A4-5DBB-7538-A8112CBF0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E5107-7F4F-2247-8C1E-D4E46CB7EC4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3538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7D32-6F7D-297E-5122-B382AC798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497" y="441435"/>
            <a:ext cx="11613931" cy="830318"/>
          </a:xfrm>
        </p:spPr>
        <p:txBody>
          <a:bodyPr>
            <a:normAutofit fontScale="90000"/>
          </a:bodyPr>
          <a:lstStyle/>
          <a:p>
            <a:r>
              <a:rPr lang="en-US" dirty="0"/>
              <a:t>List of employees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7F0F7-AC0D-4AFB-0AB3-41B8448BE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72" y="1499969"/>
            <a:ext cx="11435256" cy="4995424"/>
          </a:xfrm>
        </p:spPr>
        <p:txBody>
          <a:bodyPr/>
          <a:lstStyle/>
          <a:p>
            <a:pPr algn="l"/>
            <a:endParaRPr lang="ru-RU" dirty="0"/>
          </a:p>
          <a:p>
            <a:pPr algn="l"/>
            <a:endParaRPr lang="ru-RU" dirty="0"/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Name - Anna </a:t>
            </a:r>
            <a:r>
              <a:rPr lang="en-US" dirty="0" err="1"/>
              <a:t>Bolle</a:t>
            </a:r>
            <a:r>
              <a:rPr lang="en-US" dirty="0"/>
              <a:t>, role - manager, age - </a:t>
            </a:r>
            <a:r>
              <a:rPr lang="ru-RU" dirty="0"/>
              <a:t>23 </a:t>
            </a:r>
            <a:r>
              <a:rPr lang="en-US" dirty="0"/>
              <a:t>years old</a:t>
            </a:r>
            <a:endParaRPr lang="ru-RU" dirty="0"/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Name - Mike One, role - specialist, age - 45 years old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Name - Olga New, role - doctor, age - 34 years old</a:t>
            </a:r>
            <a:endParaRPr lang="ru-RU" dirty="0"/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Name - </a:t>
            </a:r>
            <a:r>
              <a:rPr lang="en-RU" dirty="0"/>
              <a:t>Vit Allure, </a:t>
            </a:r>
            <a:r>
              <a:rPr lang="en-US" dirty="0"/>
              <a:t>role - </a:t>
            </a:r>
            <a:r>
              <a:rPr lang="en-RU" dirty="0"/>
              <a:t>manager, </a:t>
            </a:r>
            <a:r>
              <a:rPr lang="en-US" dirty="0"/>
              <a:t>age - </a:t>
            </a:r>
            <a:r>
              <a:rPr lang="en-RU" dirty="0"/>
              <a:t>33 </a:t>
            </a:r>
            <a:r>
              <a:rPr lang="en-US" dirty="0"/>
              <a:t>years old</a:t>
            </a:r>
            <a:endParaRPr lang="ru-RU"/>
          </a:p>
          <a:p>
            <a:pPr marL="457200" indent="-457200" algn="l">
              <a:buFont typeface="+mj-lt"/>
              <a:buAutoNum type="arabicPeriod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2533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List of employees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employees</dc:title>
  <dc:creator>Irina Shamsetdinova</dc:creator>
  <cp:lastModifiedBy>Irina Shamsetdinova</cp:lastModifiedBy>
  <cp:revision>2</cp:revision>
  <dcterms:created xsi:type="dcterms:W3CDTF">2024-04-23T12:03:55Z</dcterms:created>
  <dcterms:modified xsi:type="dcterms:W3CDTF">2024-04-23T12:32:04Z</dcterms:modified>
</cp:coreProperties>
</file>