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95" r:id="rId6"/>
    <p:sldId id="289" r:id="rId7"/>
    <p:sldId id="275" r:id="rId8"/>
    <p:sldId id="259" r:id="rId9"/>
    <p:sldId id="297" r:id="rId10"/>
    <p:sldId id="298" r:id="rId11"/>
    <p:sldId id="272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83" r:id="rId22"/>
    <p:sldId id="293" r:id="rId23"/>
    <p:sldId id="296" r:id="rId24"/>
    <p:sldId id="308" r:id="rId25"/>
    <p:sldId id="294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EE4"/>
    <a:srgbClr val="0086BF"/>
    <a:srgbClr val="CBE1F5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AC868-0D29-408D-9BE0-706D5EC45A7F}" v="156" dt="2020-11-05T20:52:33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oldbaum" userId="af7fac838999edef" providerId="LiveId" clId="{D72AC868-0D29-408D-9BE0-706D5EC45A7F}"/>
    <pc:docChg chg="undo redo custSel mod addSld delSld modSld sldOrd">
      <pc:chgData name="Stephen Goldbaum" userId="af7fac838999edef" providerId="LiveId" clId="{D72AC868-0D29-408D-9BE0-706D5EC45A7F}" dt="2020-11-05T20:53:15.048" v="1653"/>
      <pc:docMkLst>
        <pc:docMk/>
      </pc:docMkLst>
      <pc:sldChg chg="modSp mod">
        <pc:chgData name="Stephen Goldbaum" userId="af7fac838999edef" providerId="LiveId" clId="{D72AC868-0D29-408D-9BE0-706D5EC45A7F}" dt="2020-11-05T18:49:44.603" v="1621" actId="1076"/>
        <pc:sldMkLst>
          <pc:docMk/>
          <pc:sldMk cId="882891883" sldId="256"/>
        </pc:sldMkLst>
        <pc:spChg chg="mod">
          <ac:chgData name="Stephen Goldbaum" userId="af7fac838999edef" providerId="LiveId" clId="{D72AC868-0D29-408D-9BE0-706D5EC45A7F}" dt="2020-11-04T04:09:56.782" v="1356" actId="403"/>
          <ac:spMkLst>
            <pc:docMk/>
            <pc:sldMk cId="882891883" sldId="256"/>
            <ac:spMk id="2" creationId="{73D3EB39-4628-46C5-BD38-F2DF3EF48BC6}"/>
          </ac:spMkLst>
        </pc:spChg>
        <pc:spChg chg="mod">
          <ac:chgData name="Stephen Goldbaum" userId="af7fac838999edef" providerId="LiveId" clId="{D72AC868-0D29-408D-9BE0-706D5EC45A7F}" dt="2020-11-05T18:49:44.603" v="1621" actId="1076"/>
          <ac:spMkLst>
            <pc:docMk/>
            <pc:sldMk cId="882891883" sldId="256"/>
            <ac:spMk id="3" creationId="{DE69B72C-820E-4C5D-B997-0A635D909EFF}"/>
          </ac:spMkLst>
        </pc:spChg>
      </pc:sldChg>
      <pc:sldChg chg="addSp delSp modSp add mod modClrScheme chgLayout">
        <pc:chgData name="Stephen Goldbaum" userId="af7fac838999edef" providerId="LiveId" clId="{D72AC868-0D29-408D-9BE0-706D5EC45A7F}" dt="2020-11-04T02:42:13.561" v="710" actId="113"/>
        <pc:sldMkLst>
          <pc:docMk/>
          <pc:sldMk cId="4176835560" sldId="259"/>
        </pc:sldMkLst>
        <pc:spChg chg="mod ord">
          <ac:chgData name="Stephen Goldbaum" userId="af7fac838999edef" providerId="LiveId" clId="{D72AC868-0D29-408D-9BE0-706D5EC45A7F}" dt="2020-11-04T02:42:11.140" v="709" actId="113"/>
          <ac:spMkLst>
            <pc:docMk/>
            <pc:sldMk cId="4176835560" sldId="259"/>
            <ac:spMk id="2" creationId="{2E2D63DB-4ED3-4276-855F-1A3671490BD3}"/>
          </ac:spMkLst>
        </pc:spChg>
        <pc:spChg chg="del mod">
          <ac:chgData name="Stephen Goldbaum" userId="af7fac838999edef" providerId="LiveId" clId="{D72AC868-0D29-408D-9BE0-706D5EC45A7F}" dt="2020-11-04T02:18:39.208" v="497" actId="478"/>
          <ac:spMkLst>
            <pc:docMk/>
            <pc:sldMk cId="4176835560" sldId="259"/>
            <ac:spMk id="3" creationId="{4E0D827D-3B6A-4468-AD01-03406DA26B40}"/>
          </ac:spMkLst>
        </pc:spChg>
        <pc:spChg chg="mod">
          <ac:chgData name="Stephen Goldbaum" userId="af7fac838999edef" providerId="LiveId" clId="{D72AC868-0D29-408D-9BE0-706D5EC45A7F}" dt="2020-11-04T02:23:23.571" v="548" actId="1076"/>
          <ac:spMkLst>
            <pc:docMk/>
            <pc:sldMk cId="4176835560" sldId="259"/>
            <ac:spMk id="4" creationId="{551DB33F-81EE-4598-B828-04198A1A3212}"/>
          </ac:spMkLst>
        </pc:spChg>
        <pc:spChg chg="add del mod">
          <ac:chgData name="Stephen Goldbaum" userId="af7fac838999edef" providerId="LiveId" clId="{D72AC868-0D29-408D-9BE0-706D5EC45A7F}" dt="2020-11-04T02:19:06.820" v="503" actId="478"/>
          <ac:spMkLst>
            <pc:docMk/>
            <pc:sldMk cId="4176835560" sldId="259"/>
            <ac:spMk id="6" creationId="{EB3D4F51-8F6D-4814-92FC-C0CBB8B71B47}"/>
          </ac:spMkLst>
        </pc:spChg>
        <pc:spChg chg="add del mod ord">
          <ac:chgData name="Stephen Goldbaum" userId="af7fac838999edef" providerId="LiveId" clId="{D72AC868-0D29-408D-9BE0-706D5EC45A7F}" dt="2020-11-04T02:21:18.404" v="526" actId="700"/>
          <ac:spMkLst>
            <pc:docMk/>
            <pc:sldMk cId="4176835560" sldId="259"/>
            <ac:spMk id="7" creationId="{FAD6CCBC-89D4-4FE0-B47C-DA4F218771E5}"/>
          </ac:spMkLst>
        </pc:spChg>
        <pc:spChg chg="add del mod ord">
          <ac:chgData name="Stephen Goldbaum" userId="af7fac838999edef" providerId="LiveId" clId="{D72AC868-0D29-408D-9BE0-706D5EC45A7F}" dt="2020-11-04T02:21:18.404" v="526" actId="700"/>
          <ac:spMkLst>
            <pc:docMk/>
            <pc:sldMk cId="4176835560" sldId="259"/>
            <ac:spMk id="8" creationId="{01EBA2C9-0192-496D-BE63-661C3E5ACA5F}"/>
          </ac:spMkLst>
        </pc:spChg>
        <pc:spChg chg="add del mod ord">
          <ac:chgData name="Stephen Goldbaum" userId="af7fac838999edef" providerId="LiveId" clId="{D72AC868-0D29-408D-9BE0-706D5EC45A7F}" dt="2020-11-04T02:21:18.404" v="526" actId="700"/>
          <ac:spMkLst>
            <pc:docMk/>
            <pc:sldMk cId="4176835560" sldId="259"/>
            <ac:spMk id="9" creationId="{64F006EC-DF14-476E-8333-BEF1FB2AAC3B}"/>
          </ac:spMkLst>
        </pc:spChg>
        <pc:spChg chg="add del mod ord">
          <ac:chgData name="Stephen Goldbaum" userId="af7fac838999edef" providerId="LiveId" clId="{D72AC868-0D29-408D-9BE0-706D5EC45A7F}" dt="2020-11-04T02:21:37.147" v="529" actId="478"/>
          <ac:spMkLst>
            <pc:docMk/>
            <pc:sldMk cId="4176835560" sldId="259"/>
            <ac:spMk id="10" creationId="{1F885F96-B58A-4BF5-96DC-09DEBF8FC16D}"/>
          </ac:spMkLst>
        </pc:spChg>
        <pc:spChg chg="add del mod ord">
          <ac:chgData name="Stephen Goldbaum" userId="af7fac838999edef" providerId="LiveId" clId="{D72AC868-0D29-408D-9BE0-706D5EC45A7F}" dt="2020-11-04T02:21:47.604" v="532" actId="478"/>
          <ac:spMkLst>
            <pc:docMk/>
            <pc:sldMk cId="4176835560" sldId="259"/>
            <ac:spMk id="11" creationId="{F412B8EC-960F-4615-8392-CCBA15423ACC}"/>
          </ac:spMkLst>
        </pc:spChg>
        <pc:spChg chg="add mod ord">
          <ac:chgData name="Stephen Goldbaum" userId="af7fac838999edef" providerId="LiveId" clId="{D72AC868-0D29-408D-9BE0-706D5EC45A7F}" dt="2020-11-04T02:28:01.138" v="568" actId="207"/>
          <ac:spMkLst>
            <pc:docMk/>
            <pc:sldMk cId="4176835560" sldId="259"/>
            <ac:spMk id="13" creationId="{AC3F091B-19FC-48F5-B39D-2B0D87D21428}"/>
          </ac:spMkLst>
        </pc:spChg>
        <pc:spChg chg="add mod">
          <ac:chgData name="Stephen Goldbaum" userId="af7fac838999edef" providerId="LiveId" clId="{D72AC868-0D29-408D-9BE0-706D5EC45A7F}" dt="2020-11-04T02:42:13.561" v="710" actId="113"/>
          <ac:spMkLst>
            <pc:docMk/>
            <pc:sldMk cId="4176835560" sldId="259"/>
            <ac:spMk id="17" creationId="{72656C8F-D31D-4367-965D-1D355E827ADA}"/>
          </ac:spMkLst>
        </pc:spChg>
        <pc:spChg chg="mod">
          <ac:chgData name="Stephen Goldbaum" userId="af7fac838999edef" providerId="LiveId" clId="{D72AC868-0D29-408D-9BE0-706D5EC45A7F}" dt="2020-11-04T02:29:38.067" v="592" actId="20577"/>
          <ac:spMkLst>
            <pc:docMk/>
            <pc:sldMk cId="4176835560" sldId="259"/>
            <ac:spMk id="30" creationId="{41F3FC03-E848-494A-930C-B724BB5BABC5}"/>
          </ac:spMkLst>
        </pc:spChg>
        <pc:picChg chg="add mod ord">
          <ac:chgData name="Stephen Goldbaum" userId="af7fac838999edef" providerId="LiveId" clId="{D72AC868-0D29-408D-9BE0-706D5EC45A7F}" dt="2020-11-04T02:26:31.426" v="564" actId="167"/>
          <ac:picMkLst>
            <pc:docMk/>
            <pc:sldMk cId="4176835560" sldId="259"/>
            <ac:picMk id="12" creationId="{4B04EC5F-6243-4234-BB8B-BC2078922783}"/>
          </ac:picMkLst>
        </pc:picChg>
        <pc:picChg chg="del mod">
          <ac:chgData name="Stephen Goldbaum" userId="af7fac838999edef" providerId="LiveId" clId="{D72AC868-0D29-408D-9BE0-706D5EC45A7F}" dt="2020-11-04T02:21:25.180" v="528" actId="21"/>
          <ac:picMkLst>
            <pc:docMk/>
            <pc:sldMk cId="4176835560" sldId="259"/>
            <ac:picMk id="18" creationId="{1DEC02DC-31D5-4ECB-9531-7D9F53E1252F}"/>
          </ac:picMkLst>
        </pc:picChg>
      </pc:sldChg>
      <pc:sldChg chg="delSp modSp del mod ord">
        <pc:chgData name="Stephen Goldbaum" userId="af7fac838999edef" providerId="LiveId" clId="{D72AC868-0D29-408D-9BE0-706D5EC45A7F}" dt="2020-11-04T03:27:15.771" v="1037" actId="47"/>
        <pc:sldMkLst>
          <pc:docMk/>
          <pc:sldMk cId="2943968836" sldId="261"/>
        </pc:sldMkLst>
        <pc:spChg chg="mod">
          <ac:chgData name="Stephen Goldbaum" userId="af7fac838999edef" providerId="LiveId" clId="{D72AC868-0D29-408D-9BE0-706D5EC45A7F}" dt="2020-11-03T23:21:45.765" v="136" actId="14100"/>
          <ac:spMkLst>
            <pc:docMk/>
            <pc:sldMk cId="2943968836" sldId="261"/>
            <ac:spMk id="6" creationId="{54AED553-9467-40BE-B7FE-1DC665058387}"/>
          </ac:spMkLst>
        </pc:spChg>
        <pc:spChg chg="mod">
          <ac:chgData name="Stephen Goldbaum" userId="af7fac838999edef" providerId="LiveId" clId="{D72AC868-0D29-408D-9BE0-706D5EC45A7F}" dt="2020-11-04T03:26:44.541" v="1034" actId="404"/>
          <ac:spMkLst>
            <pc:docMk/>
            <pc:sldMk cId="2943968836" sldId="261"/>
            <ac:spMk id="37" creationId="{BA6520D4-7FA7-4458-A65C-5D40BF1176CF}"/>
          </ac:spMkLst>
        </pc:spChg>
        <pc:spChg chg="del mod">
          <ac:chgData name="Stephen Goldbaum" userId="af7fac838999edef" providerId="LiveId" clId="{D72AC868-0D29-408D-9BE0-706D5EC45A7F}" dt="2020-11-04T03:25:51.843" v="1023" actId="478"/>
          <ac:spMkLst>
            <pc:docMk/>
            <pc:sldMk cId="2943968836" sldId="261"/>
            <ac:spMk id="49" creationId="{39E85CA6-198B-4DBF-8783-94AFF7FF6A94}"/>
          </ac:spMkLst>
        </pc:spChg>
        <pc:spChg chg="del mod">
          <ac:chgData name="Stephen Goldbaum" userId="af7fac838999edef" providerId="LiveId" clId="{D72AC868-0D29-408D-9BE0-706D5EC45A7F}" dt="2020-11-04T03:27:13.980" v="1036" actId="21"/>
          <ac:spMkLst>
            <pc:docMk/>
            <pc:sldMk cId="2943968836" sldId="261"/>
            <ac:spMk id="50" creationId="{633F5689-0B25-477A-935F-8B01384F3AE0}"/>
          </ac:spMkLst>
        </pc:spChg>
        <pc:picChg chg="del mod">
          <ac:chgData name="Stephen Goldbaum" userId="af7fac838999edef" providerId="LiveId" clId="{D72AC868-0D29-408D-9BE0-706D5EC45A7F}" dt="2020-11-04T03:27:13.980" v="1036" actId="21"/>
          <ac:picMkLst>
            <pc:docMk/>
            <pc:sldMk cId="2943968836" sldId="261"/>
            <ac:picMk id="40" creationId="{0E0946C0-542F-4329-914F-260944CC8C8B}"/>
          </ac:picMkLst>
        </pc:picChg>
        <pc:picChg chg="del">
          <ac:chgData name="Stephen Goldbaum" userId="af7fac838999edef" providerId="LiveId" clId="{D72AC868-0D29-408D-9BE0-706D5EC45A7F}" dt="2020-11-04T03:25:49.697" v="1021" actId="478"/>
          <ac:picMkLst>
            <pc:docMk/>
            <pc:sldMk cId="2943968836" sldId="261"/>
            <ac:picMk id="42" creationId="{595C6AA1-3191-4190-B417-DA14651B5A06}"/>
          </ac:picMkLst>
        </pc:picChg>
        <pc:picChg chg="del">
          <ac:chgData name="Stephen Goldbaum" userId="af7fac838999edef" providerId="LiveId" clId="{D72AC868-0D29-408D-9BE0-706D5EC45A7F}" dt="2020-11-04T03:25:50.704" v="1022" actId="478"/>
          <ac:picMkLst>
            <pc:docMk/>
            <pc:sldMk cId="2943968836" sldId="261"/>
            <ac:picMk id="48" creationId="{86245AC1-E182-49CA-9033-F69C9E7B8563}"/>
          </ac:picMkLst>
        </pc:picChg>
      </pc:sldChg>
      <pc:sldChg chg="modSp del mod">
        <pc:chgData name="Stephen Goldbaum" userId="af7fac838999edef" providerId="LiveId" clId="{D72AC868-0D29-408D-9BE0-706D5EC45A7F}" dt="2020-11-04T03:34:50.263" v="1176" actId="47"/>
        <pc:sldMkLst>
          <pc:docMk/>
          <pc:sldMk cId="988438175" sldId="266"/>
        </pc:sldMkLst>
        <pc:spChg chg="mod">
          <ac:chgData name="Stephen Goldbaum" userId="af7fac838999edef" providerId="LiveId" clId="{D72AC868-0D29-408D-9BE0-706D5EC45A7F}" dt="2020-11-03T23:21:56.917" v="143" actId="20577"/>
          <ac:spMkLst>
            <pc:docMk/>
            <pc:sldMk cId="988438175" sldId="266"/>
            <ac:spMk id="6" creationId="{54AED553-9467-40BE-B7FE-1DC665058387}"/>
          </ac:spMkLst>
        </pc:spChg>
        <pc:spChg chg="mod">
          <ac:chgData name="Stephen Goldbaum" userId="af7fac838999edef" providerId="LiveId" clId="{D72AC868-0D29-408D-9BE0-706D5EC45A7F}" dt="2020-11-04T03:01:50.821" v="945" actId="108"/>
          <ac:spMkLst>
            <pc:docMk/>
            <pc:sldMk cId="988438175" sldId="266"/>
            <ac:spMk id="9" creationId="{72A6102E-1AEE-420B-A554-832663D36162}"/>
          </ac:spMkLst>
        </pc:spChg>
        <pc:spChg chg="mod">
          <ac:chgData name="Stephen Goldbaum" userId="af7fac838999edef" providerId="LiveId" clId="{D72AC868-0D29-408D-9BE0-706D5EC45A7F}" dt="2020-11-04T03:01:54.594" v="946" actId="108"/>
          <ac:spMkLst>
            <pc:docMk/>
            <pc:sldMk cId="988438175" sldId="266"/>
            <ac:spMk id="49" creationId="{39E85CA6-198B-4DBF-8783-94AFF7FF6A94}"/>
          </ac:spMkLst>
        </pc:spChg>
      </pc:sldChg>
      <pc:sldChg chg="modSp del mod">
        <pc:chgData name="Stephen Goldbaum" userId="af7fac838999edef" providerId="LiveId" clId="{D72AC868-0D29-408D-9BE0-706D5EC45A7F}" dt="2020-11-04T03:35:16.509" v="1181" actId="47"/>
        <pc:sldMkLst>
          <pc:docMk/>
          <pc:sldMk cId="869644814" sldId="267"/>
        </pc:sldMkLst>
        <pc:spChg chg="mod">
          <ac:chgData name="Stephen Goldbaum" userId="af7fac838999edef" providerId="LiveId" clId="{D72AC868-0D29-408D-9BE0-706D5EC45A7F}" dt="2020-11-03T23:22:03.693" v="149" actId="20577"/>
          <ac:spMkLst>
            <pc:docMk/>
            <pc:sldMk cId="869644814" sldId="267"/>
            <ac:spMk id="6" creationId="{54AED553-9467-40BE-B7FE-1DC665058387}"/>
          </ac:spMkLst>
        </pc:spChg>
        <pc:spChg chg="mod">
          <ac:chgData name="Stephen Goldbaum" userId="af7fac838999edef" providerId="LiveId" clId="{D72AC868-0D29-408D-9BE0-706D5EC45A7F}" dt="2020-11-04T03:01:59.155" v="947" actId="108"/>
          <ac:spMkLst>
            <pc:docMk/>
            <pc:sldMk cId="869644814" sldId="267"/>
            <ac:spMk id="9" creationId="{C40B251E-31BC-4327-8B29-166FEE7C9AFB}"/>
          </ac:spMkLst>
        </pc:spChg>
        <pc:spChg chg="mod">
          <ac:chgData name="Stephen Goldbaum" userId="af7fac838999edef" providerId="LiveId" clId="{D72AC868-0D29-408D-9BE0-706D5EC45A7F}" dt="2020-11-04T03:02:02.667" v="948" actId="108"/>
          <ac:spMkLst>
            <pc:docMk/>
            <pc:sldMk cId="869644814" sldId="267"/>
            <ac:spMk id="49" creationId="{39E85CA6-198B-4DBF-8783-94AFF7FF6A94}"/>
          </ac:spMkLst>
        </pc:spChg>
      </pc:sldChg>
      <pc:sldChg chg="delSp modSp del mod">
        <pc:chgData name="Stephen Goldbaum" userId="af7fac838999edef" providerId="LiveId" clId="{D72AC868-0D29-408D-9BE0-706D5EC45A7F}" dt="2020-11-04T03:45:21.293" v="1302" actId="47"/>
        <pc:sldMkLst>
          <pc:docMk/>
          <pc:sldMk cId="1694967129" sldId="268"/>
        </pc:sldMkLst>
        <pc:spChg chg="mod">
          <ac:chgData name="Stephen Goldbaum" userId="af7fac838999edef" providerId="LiveId" clId="{D72AC868-0D29-408D-9BE0-706D5EC45A7F}" dt="2020-11-03T23:22:11.077" v="155" actId="20577"/>
          <ac:spMkLst>
            <pc:docMk/>
            <pc:sldMk cId="1694967129" sldId="268"/>
            <ac:spMk id="6" creationId="{54AED553-9467-40BE-B7FE-1DC665058387}"/>
          </ac:spMkLst>
        </pc:spChg>
        <pc:spChg chg="mod">
          <ac:chgData name="Stephen Goldbaum" userId="af7fac838999edef" providerId="LiveId" clId="{D72AC868-0D29-408D-9BE0-706D5EC45A7F}" dt="2020-11-04T03:02:08.498" v="949" actId="108"/>
          <ac:spMkLst>
            <pc:docMk/>
            <pc:sldMk cId="1694967129" sldId="268"/>
            <ac:spMk id="9" creationId="{6251A50E-D692-42F9-9FAA-C2AAA3C66FF5}"/>
          </ac:spMkLst>
        </pc:spChg>
        <pc:spChg chg="del mod">
          <ac:chgData name="Stephen Goldbaum" userId="af7fac838999edef" providerId="LiveId" clId="{D72AC868-0D29-408D-9BE0-706D5EC45A7F}" dt="2020-11-04T03:23:32.732" v="952" actId="478"/>
          <ac:spMkLst>
            <pc:docMk/>
            <pc:sldMk cId="1694967129" sldId="268"/>
            <ac:spMk id="49" creationId="{39E85CA6-198B-4DBF-8783-94AFF7FF6A94}"/>
          </ac:spMkLst>
        </pc:spChg>
        <pc:picChg chg="mod">
          <ac:chgData name="Stephen Goldbaum" userId="af7fac838999edef" providerId="LiveId" clId="{D72AC868-0D29-408D-9BE0-706D5EC45A7F}" dt="2020-11-04T03:23:35.474" v="953" actId="1076"/>
          <ac:picMkLst>
            <pc:docMk/>
            <pc:sldMk cId="1694967129" sldId="268"/>
            <ac:picMk id="2" creationId="{9C283536-D19F-4F8A-8DBA-1D6349AEC9C9}"/>
          </ac:picMkLst>
        </pc:picChg>
        <pc:picChg chg="del">
          <ac:chgData name="Stephen Goldbaum" userId="af7fac838999edef" providerId="LiveId" clId="{D72AC868-0D29-408D-9BE0-706D5EC45A7F}" dt="2020-11-04T03:23:31.179" v="951" actId="478"/>
          <ac:picMkLst>
            <pc:docMk/>
            <pc:sldMk cId="1694967129" sldId="268"/>
            <ac:picMk id="48" creationId="{86245AC1-E182-49CA-9033-F69C9E7B8563}"/>
          </ac:picMkLst>
        </pc:picChg>
      </pc:sldChg>
      <pc:sldChg chg="addSp delSp modSp mod">
        <pc:chgData name="Stephen Goldbaum" userId="af7fac838999edef" providerId="LiveId" clId="{D72AC868-0D29-408D-9BE0-706D5EC45A7F}" dt="2020-11-04T02:58:14.013" v="940" actId="1076"/>
        <pc:sldMkLst>
          <pc:docMk/>
          <pc:sldMk cId="299089278" sldId="272"/>
        </pc:sldMkLst>
        <pc:spChg chg="del">
          <ac:chgData name="Stephen Goldbaum" userId="af7fac838999edef" providerId="LiveId" clId="{D72AC868-0D29-408D-9BE0-706D5EC45A7F}" dt="2020-11-04T02:51:52.559" v="844" actId="478"/>
          <ac:spMkLst>
            <pc:docMk/>
            <pc:sldMk cId="299089278" sldId="272"/>
            <ac:spMk id="3" creationId="{B67D917E-D4B5-4421-978F-902C1743F343}"/>
          </ac:spMkLst>
        </pc:spChg>
        <pc:spChg chg="add mod">
          <ac:chgData name="Stephen Goldbaum" userId="af7fac838999edef" providerId="LiveId" clId="{D72AC868-0D29-408D-9BE0-706D5EC45A7F}" dt="2020-11-04T02:51:40.374" v="842" actId="20577"/>
          <ac:spMkLst>
            <pc:docMk/>
            <pc:sldMk cId="299089278" sldId="272"/>
            <ac:spMk id="4" creationId="{29AD2AB2-A459-4AE7-A07D-95F8D2B44B94}"/>
          </ac:spMkLst>
        </pc:spChg>
        <pc:spChg chg="add mod">
          <ac:chgData name="Stephen Goldbaum" userId="af7fac838999edef" providerId="LiveId" clId="{D72AC868-0D29-408D-9BE0-706D5EC45A7F}" dt="2020-11-04T02:55:18.141" v="909" actId="1076"/>
          <ac:spMkLst>
            <pc:docMk/>
            <pc:sldMk cId="299089278" sldId="272"/>
            <ac:spMk id="5" creationId="{AD5AD23B-D1CA-4FD3-85AC-C1668752084E}"/>
          </ac:spMkLst>
        </pc:spChg>
        <pc:spChg chg="add mod">
          <ac:chgData name="Stephen Goldbaum" userId="af7fac838999edef" providerId="LiveId" clId="{D72AC868-0D29-408D-9BE0-706D5EC45A7F}" dt="2020-11-04T02:55:24.598" v="911" actId="1076"/>
          <ac:spMkLst>
            <pc:docMk/>
            <pc:sldMk cId="299089278" sldId="272"/>
            <ac:spMk id="8" creationId="{B2218620-7A84-46C7-B2CA-504D187655B1}"/>
          </ac:spMkLst>
        </pc:spChg>
        <pc:spChg chg="add mod">
          <ac:chgData name="Stephen Goldbaum" userId="af7fac838999edef" providerId="LiveId" clId="{D72AC868-0D29-408D-9BE0-706D5EC45A7F}" dt="2020-11-04T02:56:29.934" v="924" actId="1076"/>
          <ac:spMkLst>
            <pc:docMk/>
            <pc:sldMk cId="299089278" sldId="272"/>
            <ac:spMk id="9" creationId="{299EB1D8-B34F-4ED5-88AF-EEDA89BC78B1}"/>
          </ac:spMkLst>
        </pc:spChg>
        <pc:spChg chg="mod">
          <ac:chgData name="Stephen Goldbaum" userId="af7fac838999edef" providerId="LiveId" clId="{D72AC868-0D29-408D-9BE0-706D5EC45A7F}" dt="2020-11-04T02:58:14.013" v="940" actId="1076"/>
          <ac:spMkLst>
            <pc:docMk/>
            <pc:sldMk cId="299089278" sldId="272"/>
            <ac:spMk id="11" creationId="{625B2DA5-E93D-4482-A225-EF31129444ED}"/>
          </ac:spMkLst>
        </pc:spChg>
        <pc:spChg chg="mod">
          <ac:chgData name="Stephen Goldbaum" userId="af7fac838999edef" providerId="LiveId" clId="{D72AC868-0D29-408D-9BE0-706D5EC45A7F}" dt="2020-11-04T02:53:04.056" v="871" actId="1035"/>
          <ac:spMkLst>
            <pc:docMk/>
            <pc:sldMk cId="299089278" sldId="272"/>
            <ac:spMk id="12" creationId="{7EE8F7E1-4DDB-4FBD-9F54-8E37D930301B}"/>
          </ac:spMkLst>
        </pc:spChg>
        <pc:spChg chg="del">
          <ac:chgData name="Stephen Goldbaum" userId="af7fac838999edef" providerId="LiveId" clId="{D72AC868-0D29-408D-9BE0-706D5EC45A7F}" dt="2020-11-04T02:51:46.495" v="843" actId="478"/>
          <ac:spMkLst>
            <pc:docMk/>
            <pc:sldMk cId="299089278" sldId="272"/>
            <ac:spMk id="13" creationId="{B0A2E97B-3215-4AE3-9E48-82B0628A2FBB}"/>
          </ac:spMkLst>
        </pc:spChg>
        <pc:spChg chg="add mod">
          <ac:chgData name="Stephen Goldbaum" userId="af7fac838999edef" providerId="LiveId" clId="{D72AC868-0D29-408D-9BE0-706D5EC45A7F}" dt="2020-11-04T02:55:06.982" v="906" actId="1076"/>
          <ac:spMkLst>
            <pc:docMk/>
            <pc:sldMk cId="299089278" sldId="272"/>
            <ac:spMk id="15" creationId="{C77877C9-FE4A-450E-A2B2-607DC4B49A81}"/>
          </ac:spMkLst>
        </pc:spChg>
        <pc:spChg chg="add mod">
          <ac:chgData name="Stephen Goldbaum" userId="af7fac838999edef" providerId="LiveId" clId="{D72AC868-0D29-408D-9BE0-706D5EC45A7F}" dt="2020-11-04T02:56:26.605" v="923" actId="1076"/>
          <ac:spMkLst>
            <pc:docMk/>
            <pc:sldMk cId="299089278" sldId="272"/>
            <ac:spMk id="19" creationId="{9A32FC5E-4BB9-47C8-B55B-D5EB198CD83F}"/>
          </ac:spMkLst>
        </pc:spChg>
        <pc:spChg chg="add mod">
          <ac:chgData name="Stephen Goldbaum" userId="af7fac838999edef" providerId="LiveId" clId="{D72AC868-0D29-408D-9BE0-706D5EC45A7F}" dt="2020-11-04T02:56:09.407" v="919" actId="1076"/>
          <ac:spMkLst>
            <pc:docMk/>
            <pc:sldMk cId="299089278" sldId="272"/>
            <ac:spMk id="21" creationId="{67A15B40-6438-4FAF-9D60-036ABC5FF775}"/>
          </ac:spMkLst>
        </pc:spChg>
        <pc:spChg chg="add mod">
          <ac:chgData name="Stephen Goldbaum" userId="af7fac838999edef" providerId="LiveId" clId="{D72AC868-0D29-408D-9BE0-706D5EC45A7F}" dt="2020-11-04T02:56:15.979" v="921" actId="1076"/>
          <ac:spMkLst>
            <pc:docMk/>
            <pc:sldMk cId="299089278" sldId="272"/>
            <ac:spMk id="23" creationId="{04A56A25-ED9E-4875-B6E8-4CBDB1580FA0}"/>
          </ac:spMkLst>
        </pc:spChg>
        <pc:spChg chg="add mod">
          <ac:chgData name="Stephen Goldbaum" userId="af7fac838999edef" providerId="LiveId" clId="{D72AC868-0D29-408D-9BE0-706D5EC45A7F}" dt="2020-11-04T02:56:57.429" v="927" actId="1076"/>
          <ac:spMkLst>
            <pc:docMk/>
            <pc:sldMk cId="299089278" sldId="272"/>
            <ac:spMk id="25" creationId="{E44FFE5A-D872-406D-9C1F-68FA3E45FA36}"/>
          </ac:spMkLst>
        </pc:spChg>
        <pc:spChg chg="add mod">
          <ac:chgData name="Stephen Goldbaum" userId="af7fac838999edef" providerId="LiveId" clId="{D72AC868-0D29-408D-9BE0-706D5EC45A7F}" dt="2020-11-04T02:57:10.271" v="929" actId="1076"/>
          <ac:spMkLst>
            <pc:docMk/>
            <pc:sldMk cId="299089278" sldId="272"/>
            <ac:spMk id="27" creationId="{D926135F-BA18-4065-ACDD-985FB24007C4}"/>
          </ac:spMkLst>
        </pc:spChg>
        <pc:spChg chg="add mod">
          <ac:chgData name="Stephen Goldbaum" userId="af7fac838999edef" providerId="LiveId" clId="{D72AC868-0D29-408D-9BE0-706D5EC45A7F}" dt="2020-11-04T02:57:10.271" v="929" actId="1076"/>
          <ac:spMkLst>
            <pc:docMk/>
            <pc:sldMk cId="299089278" sldId="272"/>
            <ac:spMk id="29" creationId="{A97A7CD6-2C3A-4842-9EB9-97A65A8A682B}"/>
          </ac:spMkLst>
        </pc:spChg>
        <pc:spChg chg="add mod">
          <ac:chgData name="Stephen Goldbaum" userId="af7fac838999edef" providerId="LiveId" clId="{D72AC868-0D29-408D-9BE0-706D5EC45A7F}" dt="2020-11-04T02:57:22.199" v="931" actId="1076"/>
          <ac:spMkLst>
            <pc:docMk/>
            <pc:sldMk cId="299089278" sldId="272"/>
            <ac:spMk id="31" creationId="{673C45DD-01F9-4048-9849-DBAAE5E4502A}"/>
          </ac:spMkLst>
        </pc:spChg>
        <pc:spChg chg="add mod">
          <ac:chgData name="Stephen Goldbaum" userId="af7fac838999edef" providerId="LiveId" clId="{D72AC868-0D29-408D-9BE0-706D5EC45A7F}" dt="2020-11-04T02:57:30.230" v="933" actId="1076"/>
          <ac:spMkLst>
            <pc:docMk/>
            <pc:sldMk cId="299089278" sldId="272"/>
            <ac:spMk id="33" creationId="{70E34226-79B9-46E3-B480-2FDE5741544F}"/>
          </ac:spMkLst>
        </pc:spChg>
        <pc:spChg chg="add mod">
          <ac:chgData name="Stephen Goldbaum" userId="af7fac838999edef" providerId="LiveId" clId="{D72AC868-0D29-408D-9BE0-706D5EC45A7F}" dt="2020-11-04T02:57:41.283" v="935" actId="1076"/>
          <ac:spMkLst>
            <pc:docMk/>
            <pc:sldMk cId="299089278" sldId="272"/>
            <ac:spMk id="35" creationId="{4C22C7FC-3D06-4871-80A6-13C0073F05C0}"/>
          </ac:spMkLst>
        </pc:spChg>
        <pc:spChg chg="add mod">
          <ac:chgData name="Stephen Goldbaum" userId="af7fac838999edef" providerId="LiveId" clId="{D72AC868-0D29-408D-9BE0-706D5EC45A7F}" dt="2020-11-04T02:57:47.430" v="937" actId="1076"/>
          <ac:spMkLst>
            <pc:docMk/>
            <pc:sldMk cId="299089278" sldId="272"/>
            <ac:spMk id="37" creationId="{C04C2673-F78F-4FB0-B720-7FED8CB99D88}"/>
          </ac:spMkLst>
        </pc:spChg>
        <pc:graphicFrameChg chg="mod">
          <ac:chgData name="Stephen Goldbaum" userId="af7fac838999edef" providerId="LiveId" clId="{D72AC868-0D29-408D-9BE0-706D5EC45A7F}" dt="2020-11-04T02:54:52.936" v="903"/>
          <ac:graphicFrameMkLst>
            <pc:docMk/>
            <pc:sldMk cId="299089278" sldId="272"/>
            <ac:graphicFrameMk id="6" creationId="{D48E9914-D786-45E8-A893-ED9A5B715839}"/>
          </ac:graphicFrameMkLst>
        </pc:graphicFrameChg>
        <pc:graphicFrameChg chg="mod">
          <ac:chgData name="Stephen Goldbaum" userId="af7fac838999edef" providerId="LiveId" clId="{D72AC868-0D29-408D-9BE0-706D5EC45A7F}" dt="2020-11-04T02:56:36.267" v="925"/>
          <ac:graphicFrameMkLst>
            <pc:docMk/>
            <pc:sldMk cId="299089278" sldId="272"/>
            <ac:graphicFrameMk id="7" creationId="{26DA2882-BC8E-4A1A-A39C-AEE5860BCA5D}"/>
          </ac:graphicFrameMkLst>
        </pc:graphicFrameChg>
        <pc:graphicFrameChg chg="del mod">
          <ac:chgData name="Stephen Goldbaum" userId="af7fac838999edef" providerId="LiveId" clId="{D72AC868-0D29-408D-9BE0-706D5EC45A7F}" dt="2020-11-04T02:58:04.159" v="939" actId="478"/>
          <ac:graphicFrameMkLst>
            <pc:docMk/>
            <pc:sldMk cId="299089278" sldId="272"/>
            <ac:graphicFrameMk id="10" creationId="{35CCB940-2B50-4690-BA7A-164D35A62675}"/>
          </ac:graphicFrameMkLst>
        </pc:graphicFrameChg>
      </pc:sldChg>
      <pc:sldChg chg="modSp mod ord">
        <pc:chgData name="Stephen Goldbaum" userId="af7fac838999edef" providerId="LiveId" clId="{D72AC868-0D29-408D-9BE0-706D5EC45A7F}" dt="2020-11-05T19:46:21.455" v="1629" actId="12"/>
        <pc:sldMkLst>
          <pc:docMk/>
          <pc:sldMk cId="3864621430" sldId="275"/>
        </pc:sldMkLst>
        <pc:spChg chg="mod">
          <ac:chgData name="Stephen Goldbaum" userId="af7fac838999edef" providerId="LiveId" clId="{D72AC868-0D29-408D-9BE0-706D5EC45A7F}" dt="2020-11-05T19:46:21.455" v="1629" actId="12"/>
          <ac:spMkLst>
            <pc:docMk/>
            <pc:sldMk cId="3864621430" sldId="275"/>
            <ac:spMk id="3" creationId="{57613AD3-89B8-4C24-89BB-1BD3C6C6F6E5}"/>
          </ac:spMkLst>
        </pc:spChg>
      </pc:sldChg>
      <pc:sldChg chg="del">
        <pc:chgData name="Stephen Goldbaum" userId="af7fac838999edef" providerId="LiveId" clId="{D72AC868-0D29-408D-9BE0-706D5EC45A7F}" dt="2020-11-04T02:52:00.775" v="845" actId="47"/>
        <pc:sldMkLst>
          <pc:docMk/>
          <pc:sldMk cId="4160774259" sldId="277"/>
        </pc:sldMkLst>
      </pc:sldChg>
      <pc:sldChg chg="add del">
        <pc:chgData name="Stephen Goldbaum" userId="af7fac838999edef" providerId="LiveId" clId="{D72AC868-0D29-408D-9BE0-706D5EC45A7F}" dt="2020-11-05T20:17:55.638" v="1630" actId="47"/>
        <pc:sldMkLst>
          <pc:docMk/>
          <pc:sldMk cId="2992538925" sldId="282"/>
        </pc:sldMkLst>
      </pc:sldChg>
      <pc:sldChg chg="modSp mod">
        <pc:chgData name="Stephen Goldbaum" userId="af7fac838999edef" providerId="LiveId" clId="{D72AC868-0D29-408D-9BE0-706D5EC45A7F}" dt="2020-11-05T20:50:48.915" v="1650"/>
        <pc:sldMkLst>
          <pc:docMk/>
          <pc:sldMk cId="190580409" sldId="283"/>
        </pc:sldMkLst>
        <pc:spChg chg="mod">
          <ac:chgData name="Stephen Goldbaum" userId="af7fac838999edef" providerId="LiveId" clId="{D72AC868-0D29-408D-9BE0-706D5EC45A7F}" dt="2020-11-05T20:50:01.479" v="1635" actId="20577"/>
          <ac:spMkLst>
            <pc:docMk/>
            <pc:sldMk cId="190580409" sldId="283"/>
            <ac:spMk id="5" creationId="{6AB68143-7083-4051-9343-1946C55B63AE}"/>
          </ac:spMkLst>
        </pc:spChg>
        <pc:spChg chg="mod">
          <ac:chgData name="Stephen Goldbaum" userId="af7fac838999edef" providerId="LiveId" clId="{D72AC868-0D29-408D-9BE0-706D5EC45A7F}" dt="2020-11-05T20:50:12.569" v="1636"/>
          <ac:spMkLst>
            <pc:docMk/>
            <pc:sldMk cId="190580409" sldId="283"/>
            <ac:spMk id="16" creationId="{DE508082-BE8A-4E77-9630-F5BB98C874D9}"/>
          </ac:spMkLst>
        </pc:spChg>
        <pc:spChg chg="mod">
          <ac:chgData name="Stephen Goldbaum" userId="af7fac838999edef" providerId="LiveId" clId="{D72AC868-0D29-408D-9BE0-706D5EC45A7F}" dt="2020-11-05T20:50:31.308" v="1644"/>
          <ac:spMkLst>
            <pc:docMk/>
            <pc:sldMk cId="190580409" sldId="283"/>
            <ac:spMk id="21" creationId="{CABEC61F-B918-44F5-85A8-9F9433E5CA73}"/>
          </ac:spMkLst>
        </pc:spChg>
        <pc:spChg chg="mod">
          <ac:chgData name="Stephen Goldbaum" userId="af7fac838999edef" providerId="LiveId" clId="{D72AC868-0D29-408D-9BE0-706D5EC45A7F}" dt="2020-11-05T20:50:48.915" v="1650"/>
          <ac:spMkLst>
            <pc:docMk/>
            <pc:sldMk cId="190580409" sldId="283"/>
            <ac:spMk id="24" creationId="{6EFA1581-9B92-4F8F-9646-8E6F35A686B3}"/>
          </ac:spMkLst>
        </pc:spChg>
        <pc:cxnChg chg="mod">
          <ac:chgData name="Stephen Goldbaum" userId="af7fac838999edef" providerId="LiveId" clId="{D72AC868-0D29-408D-9BE0-706D5EC45A7F}" dt="2020-11-05T20:49:56.717" v="1631" actId="20577"/>
          <ac:cxnSpMkLst>
            <pc:docMk/>
            <pc:sldMk cId="190580409" sldId="283"/>
            <ac:cxnSpMk id="9" creationId="{62BDEBDD-647F-42D6-B69E-F882DE3A7A97}"/>
          </ac:cxnSpMkLst>
        </pc:cxnChg>
        <pc:cxnChg chg="mod">
          <ac:chgData name="Stephen Goldbaum" userId="af7fac838999edef" providerId="LiveId" clId="{D72AC868-0D29-408D-9BE0-706D5EC45A7F}" dt="2020-11-05T20:50:12.569" v="1636"/>
          <ac:cxnSpMkLst>
            <pc:docMk/>
            <pc:sldMk cId="190580409" sldId="283"/>
            <ac:cxnSpMk id="18" creationId="{4EF7D458-2918-4427-ABB7-7FA070E035CA}"/>
          </ac:cxnSpMkLst>
        </pc:cxnChg>
        <pc:cxnChg chg="mod">
          <ac:chgData name="Stephen Goldbaum" userId="af7fac838999edef" providerId="LiveId" clId="{D72AC868-0D29-408D-9BE0-706D5EC45A7F}" dt="2020-11-05T20:50:27.105" v="1642" actId="1036"/>
          <ac:cxnSpMkLst>
            <pc:docMk/>
            <pc:sldMk cId="190580409" sldId="283"/>
            <ac:cxnSpMk id="22" creationId="{E25C869B-1B2D-4E99-80C4-118CF4DCA05A}"/>
          </ac:cxnSpMkLst>
        </pc:cxnChg>
        <pc:cxnChg chg="mod">
          <ac:chgData name="Stephen Goldbaum" userId="af7fac838999edef" providerId="LiveId" clId="{D72AC868-0D29-408D-9BE0-706D5EC45A7F}" dt="2020-11-05T20:50:48.207" v="1649" actId="20577"/>
          <ac:cxnSpMkLst>
            <pc:docMk/>
            <pc:sldMk cId="190580409" sldId="283"/>
            <ac:cxnSpMk id="25" creationId="{8C1A75BE-104A-440B-9390-14C7C43DCC84}"/>
          </ac:cxnSpMkLst>
        </pc:cxnChg>
      </pc:sldChg>
      <pc:sldChg chg="del">
        <pc:chgData name="Stephen Goldbaum" userId="af7fac838999edef" providerId="LiveId" clId="{D72AC868-0D29-408D-9BE0-706D5EC45A7F}" dt="2020-11-04T02:38:17.067" v="701" actId="47"/>
        <pc:sldMkLst>
          <pc:docMk/>
          <pc:sldMk cId="161110897" sldId="285"/>
        </pc:sldMkLst>
      </pc:sldChg>
      <pc:sldChg chg="del">
        <pc:chgData name="Stephen Goldbaum" userId="af7fac838999edef" providerId="LiveId" clId="{D72AC868-0D29-408D-9BE0-706D5EC45A7F}" dt="2020-11-04T04:25:15.234" v="1382" actId="47"/>
        <pc:sldMkLst>
          <pc:docMk/>
          <pc:sldMk cId="936594881" sldId="286"/>
        </pc:sldMkLst>
      </pc:sldChg>
      <pc:sldChg chg="del">
        <pc:chgData name="Stephen Goldbaum" userId="af7fac838999edef" providerId="LiveId" clId="{D72AC868-0D29-408D-9BE0-706D5EC45A7F}" dt="2020-11-04T04:25:18.356" v="1383" actId="47"/>
        <pc:sldMkLst>
          <pc:docMk/>
          <pc:sldMk cId="2645645437" sldId="287"/>
        </pc:sldMkLst>
      </pc:sldChg>
      <pc:sldChg chg="del">
        <pc:chgData name="Stephen Goldbaum" userId="af7fac838999edef" providerId="LiveId" clId="{D72AC868-0D29-408D-9BE0-706D5EC45A7F}" dt="2020-11-04T02:38:21.739" v="702" actId="47"/>
        <pc:sldMkLst>
          <pc:docMk/>
          <pc:sldMk cId="2336661193" sldId="288"/>
        </pc:sldMkLst>
      </pc:sldChg>
      <pc:sldChg chg="modSp mod ord modTransition">
        <pc:chgData name="Stephen Goldbaum" userId="af7fac838999edef" providerId="LiveId" clId="{D72AC868-0D29-408D-9BE0-706D5EC45A7F}" dt="2020-11-05T19:46:14.682" v="1628" actId="12"/>
        <pc:sldMkLst>
          <pc:docMk/>
          <pc:sldMk cId="1645883174" sldId="289"/>
        </pc:sldMkLst>
        <pc:spChg chg="mod">
          <ac:chgData name="Stephen Goldbaum" userId="af7fac838999edef" providerId="LiveId" clId="{D72AC868-0D29-408D-9BE0-706D5EC45A7F}" dt="2020-11-03T21:48:55.536" v="65" actId="20577"/>
          <ac:spMkLst>
            <pc:docMk/>
            <pc:sldMk cId="1645883174" sldId="289"/>
            <ac:spMk id="2" creationId="{A7270A73-627A-44D0-B7FA-F6C7A3B65471}"/>
          </ac:spMkLst>
        </pc:spChg>
        <pc:spChg chg="mod">
          <ac:chgData name="Stephen Goldbaum" userId="af7fac838999edef" providerId="LiveId" clId="{D72AC868-0D29-408D-9BE0-706D5EC45A7F}" dt="2020-11-05T19:46:14.682" v="1628" actId="12"/>
          <ac:spMkLst>
            <pc:docMk/>
            <pc:sldMk cId="1645883174" sldId="289"/>
            <ac:spMk id="3" creationId="{57613AD3-89B8-4C24-89BB-1BD3C6C6F6E5}"/>
          </ac:spMkLst>
        </pc:spChg>
        <pc:spChg chg="mod">
          <ac:chgData name="Stephen Goldbaum" userId="af7fac838999edef" providerId="LiveId" clId="{D72AC868-0D29-408D-9BE0-706D5EC45A7F}" dt="2020-11-03T21:49:28.993" v="91" actId="20577"/>
          <ac:spMkLst>
            <pc:docMk/>
            <pc:sldMk cId="1645883174" sldId="289"/>
            <ac:spMk id="5" creationId="{51FD30B7-F61F-47DA-85D5-B9C9EE520689}"/>
          </ac:spMkLst>
        </pc:spChg>
        <pc:spChg chg="mod">
          <ac:chgData name="Stephen Goldbaum" userId="af7fac838999edef" providerId="LiveId" clId="{D72AC868-0D29-408D-9BE0-706D5EC45A7F}" dt="2020-11-03T21:49:23.728" v="90" actId="20577"/>
          <ac:spMkLst>
            <pc:docMk/>
            <pc:sldMk cId="1645883174" sldId="289"/>
            <ac:spMk id="6" creationId="{1F62FDC3-0DAD-495A-A299-4BD2FB7B8539}"/>
          </ac:spMkLst>
        </pc:spChg>
        <pc:spChg chg="mod">
          <ac:chgData name="Stephen Goldbaum" userId="af7fac838999edef" providerId="LiveId" clId="{D72AC868-0D29-408D-9BE0-706D5EC45A7F}" dt="2020-11-04T02:45:06.254" v="788" actId="14100"/>
          <ac:spMkLst>
            <pc:docMk/>
            <pc:sldMk cId="1645883174" sldId="289"/>
            <ac:spMk id="7" creationId="{12EBE473-AE90-4158-891B-27510A65F5F3}"/>
          </ac:spMkLst>
        </pc:spChg>
      </pc:sldChg>
      <pc:sldChg chg="del">
        <pc:chgData name="Stephen Goldbaum" userId="af7fac838999edef" providerId="LiveId" clId="{D72AC868-0D29-408D-9BE0-706D5EC45A7F}" dt="2020-11-03T21:46:57.572" v="0" actId="47"/>
        <pc:sldMkLst>
          <pc:docMk/>
          <pc:sldMk cId="1662102843" sldId="291"/>
        </pc:sldMkLst>
      </pc:sldChg>
      <pc:sldChg chg="del">
        <pc:chgData name="Stephen Goldbaum" userId="af7fac838999edef" providerId="LiveId" clId="{D72AC868-0D29-408D-9BE0-706D5EC45A7F}" dt="2020-11-04T02:58:59.327" v="941" actId="47"/>
        <pc:sldMkLst>
          <pc:docMk/>
          <pc:sldMk cId="905652461" sldId="292"/>
        </pc:sldMkLst>
      </pc:sldChg>
      <pc:sldChg chg="modTransition">
        <pc:chgData name="Stephen Goldbaum" userId="af7fac838999edef" providerId="LiveId" clId="{D72AC868-0D29-408D-9BE0-706D5EC45A7F}" dt="2020-11-04T04:53:03.142" v="1620"/>
        <pc:sldMkLst>
          <pc:docMk/>
          <pc:sldMk cId="2859206447" sldId="293"/>
        </pc:sldMkLst>
      </pc:sldChg>
      <pc:sldChg chg="delSp modSp mod">
        <pc:chgData name="Stephen Goldbaum" userId="af7fac838999edef" providerId="LiveId" clId="{D72AC868-0D29-408D-9BE0-706D5EC45A7F}" dt="2020-11-04T04:26:43.513" v="1430" actId="554"/>
        <pc:sldMkLst>
          <pc:docMk/>
          <pc:sldMk cId="3228344822" sldId="294"/>
        </pc:sldMkLst>
        <pc:spChg chg="mod">
          <ac:chgData name="Stephen Goldbaum" userId="af7fac838999edef" providerId="LiveId" clId="{D72AC868-0D29-408D-9BE0-706D5EC45A7F}" dt="2020-11-04T04:26:43.513" v="1430" actId="554"/>
          <ac:spMkLst>
            <pc:docMk/>
            <pc:sldMk cId="3228344822" sldId="294"/>
            <ac:spMk id="3" creationId="{75278790-292C-4A83-B12D-7E191F4E3ED9}"/>
          </ac:spMkLst>
        </pc:spChg>
        <pc:spChg chg="mod">
          <ac:chgData name="Stephen Goldbaum" userId="af7fac838999edef" providerId="LiveId" clId="{D72AC868-0D29-408D-9BE0-706D5EC45A7F}" dt="2020-11-04T04:26:43.513" v="1430" actId="554"/>
          <ac:spMkLst>
            <pc:docMk/>
            <pc:sldMk cId="3228344822" sldId="294"/>
            <ac:spMk id="5" creationId="{CF4706DF-CD7F-4DA2-9643-C75DE7E1882A}"/>
          </ac:spMkLst>
        </pc:spChg>
        <pc:picChg chg="del">
          <ac:chgData name="Stephen Goldbaum" userId="af7fac838999edef" providerId="LiveId" clId="{D72AC868-0D29-408D-9BE0-706D5EC45A7F}" dt="2020-11-04T04:25:44.749" v="1384" actId="478"/>
          <ac:picMkLst>
            <pc:docMk/>
            <pc:sldMk cId="3228344822" sldId="294"/>
            <ac:picMk id="4" creationId="{B78C1BC7-7C93-4603-BE1A-5D421EC63522}"/>
          </ac:picMkLst>
        </pc:picChg>
      </pc:sldChg>
      <pc:sldChg chg="addSp delSp modSp add mod ord modClrScheme chgLayout">
        <pc:chgData name="Stephen Goldbaum" userId="af7fac838999edef" providerId="LiveId" clId="{D72AC868-0D29-408D-9BE0-706D5EC45A7F}" dt="2020-11-05T19:45:15.714" v="1623"/>
        <pc:sldMkLst>
          <pc:docMk/>
          <pc:sldMk cId="3329476817" sldId="295"/>
        </pc:sldMkLst>
        <pc:spChg chg="mod">
          <ac:chgData name="Stephen Goldbaum" userId="af7fac838999edef" providerId="LiveId" clId="{D72AC868-0D29-408D-9BE0-706D5EC45A7F}" dt="2020-11-04T02:42:40.436" v="712" actId="26606"/>
          <ac:spMkLst>
            <pc:docMk/>
            <pc:sldMk cId="3329476817" sldId="295"/>
            <ac:spMk id="2" creationId="{A7270A73-627A-44D0-B7FA-F6C7A3B65471}"/>
          </ac:spMkLst>
        </pc:spChg>
        <pc:spChg chg="add del mod">
          <ac:chgData name="Stephen Goldbaum" userId="af7fac838999edef" providerId="LiveId" clId="{D72AC868-0D29-408D-9BE0-706D5EC45A7F}" dt="2020-11-04T02:42:40.436" v="712" actId="26606"/>
          <ac:spMkLst>
            <pc:docMk/>
            <pc:sldMk cId="3329476817" sldId="295"/>
            <ac:spMk id="3" creationId="{57613AD3-89B8-4C24-89BB-1BD3C6C6F6E5}"/>
          </ac:spMkLst>
        </pc:spChg>
        <pc:spChg chg="del">
          <ac:chgData name="Stephen Goldbaum" userId="af7fac838999edef" providerId="LiveId" clId="{D72AC868-0D29-408D-9BE0-706D5EC45A7F}" dt="2020-11-03T21:47:51.795" v="33" actId="478"/>
          <ac:spMkLst>
            <pc:docMk/>
            <pc:sldMk cId="3329476817" sldId="295"/>
            <ac:spMk id="5" creationId="{51FD30B7-F61F-47DA-85D5-B9C9EE520689}"/>
          </ac:spMkLst>
        </pc:spChg>
        <pc:spChg chg="del">
          <ac:chgData name="Stephen Goldbaum" userId="af7fac838999edef" providerId="LiveId" clId="{D72AC868-0D29-408D-9BE0-706D5EC45A7F}" dt="2020-11-03T21:47:14.395" v="2" actId="478"/>
          <ac:spMkLst>
            <pc:docMk/>
            <pc:sldMk cId="3329476817" sldId="295"/>
            <ac:spMk id="6" creationId="{1F62FDC3-0DAD-495A-A299-4BD2FB7B8539}"/>
          </ac:spMkLst>
        </pc:spChg>
        <pc:spChg chg="del">
          <ac:chgData name="Stephen Goldbaum" userId="af7fac838999edef" providerId="LiveId" clId="{D72AC868-0D29-408D-9BE0-706D5EC45A7F}" dt="2020-11-03T21:47:19.890" v="4" actId="478"/>
          <ac:spMkLst>
            <pc:docMk/>
            <pc:sldMk cId="3329476817" sldId="295"/>
            <ac:spMk id="7" creationId="{12EBE473-AE90-4158-891B-27510A65F5F3}"/>
          </ac:spMkLst>
        </pc:spChg>
        <pc:spChg chg="add del mod">
          <ac:chgData name="Stephen Goldbaum" userId="af7fac838999edef" providerId="LiveId" clId="{D72AC868-0D29-408D-9BE0-706D5EC45A7F}" dt="2020-11-03T21:47:17.457" v="3" actId="478"/>
          <ac:spMkLst>
            <pc:docMk/>
            <pc:sldMk cId="3329476817" sldId="295"/>
            <ac:spMk id="8" creationId="{133F6755-1CD5-4EA3-ACFD-C2007C676FE2}"/>
          </ac:spMkLst>
        </pc:spChg>
        <pc:spChg chg="add del mod">
          <ac:chgData name="Stephen Goldbaum" userId="af7fac838999edef" providerId="LiveId" clId="{D72AC868-0D29-408D-9BE0-706D5EC45A7F}" dt="2020-11-03T21:47:23.408" v="5" actId="478"/>
          <ac:spMkLst>
            <pc:docMk/>
            <pc:sldMk cId="3329476817" sldId="295"/>
            <ac:spMk id="10" creationId="{134F8700-4DE9-4F3D-BA99-3527713BCAFA}"/>
          </ac:spMkLst>
        </pc:spChg>
        <pc:spChg chg="add del mod">
          <ac:chgData name="Stephen Goldbaum" userId="af7fac838999edef" providerId="LiveId" clId="{D72AC868-0D29-408D-9BE0-706D5EC45A7F}" dt="2020-11-03T21:47:53.753" v="34" actId="478"/>
          <ac:spMkLst>
            <pc:docMk/>
            <pc:sldMk cId="3329476817" sldId="295"/>
            <ac:spMk id="12" creationId="{3FFD02A3-2B7E-4C85-A572-5C4AFB57A229}"/>
          </ac:spMkLst>
        </pc:spChg>
        <pc:spChg chg="add mod">
          <ac:chgData name="Stephen Goldbaum" userId="af7fac838999edef" providerId="LiveId" clId="{D72AC868-0D29-408D-9BE0-706D5EC45A7F}" dt="2020-11-04T02:42:40.436" v="712" actId="26606"/>
          <ac:spMkLst>
            <pc:docMk/>
            <pc:sldMk cId="3329476817" sldId="295"/>
            <ac:spMk id="13" creationId="{4EB545DB-2C43-4467-AC17-2B38EFFFFD75}"/>
          </ac:spMkLst>
        </pc:spChg>
        <pc:graphicFrameChg chg="add del mod">
          <ac:chgData name="Stephen Goldbaum" userId="af7fac838999edef" providerId="LiveId" clId="{D72AC868-0D29-408D-9BE0-706D5EC45A7F}" dt="2020-11-04T02:42:40.436" v="712" actId="26606"/>
          <ac:graphicFrameMkLst>
            <pc:docMk/>
            <pc:sldMk cId="3329476817" sldId="295"/>
            <ac:graphicFrameMk id="15" creationId="{49B845D8-CF56-45AF-BA76-9D2C40C217CB}"/>
          </ac:graphicFrameMkLst>
        </pc:graphicFrameChg>
      </pc:sldChg>
      <pc:sldChg chg="addSp delSp modSp new mod modClrScheme chgLayout">
        <pc:chgData name="Stephen Goldbaum" userId="af7fac838999edef" providerId="LiveId" clId="{D72AC868-0D29-408D-9BE0-706D5EC45A7F}" dt="2020-11-04T04:34:56.385" v="1619" actId="20577"/>
        <pc:sldMkLst>
          <pc:docMk/>
          <pc:sldMk cId="1680876114" sldId="296"/>
        </pc:sldMkLst>
        <pc:spChg chg="del mod ord">
          <ac:chgData name="Stephen Goldbaum" userId="af7fac838999edef" providerId="LiveId" clId="{D72AC868-0D29-408D-9BE0-706D5EC45A7F}" dt="2020-11-04T01:07:52.082" v="157" actId="700"/>
          <ac:spMkLst>
            <pc:docMk/>
            <pc:sldMk cId="1680876114" sldId="296"/>
            <ac:spMk id="2" creationId="{72C6B56A-CE6C-4163-9568-CA5209B15C1D}"/>
          </ac:spMkLst>
        </pc:spChg>
        <pc:spChg chg="del">
          <ac:chgData name="Stephen Goldbaum" userId="af7fac838999edef" providerId="LiveId" clId="{D72AC868-0D29-408D-9BE0-706D5EC45A7F}" dt="2020-11-04T01:07:52.082" v="157" actId="700"/>
          <ac:spMkLst>
            <pc:docMk/>
            <pc:sldMk cId="1680876114" sldId="296"/>
            <ac:spMk id="3" creationId="{EB617F6B-53E4-4471-91D3-24BCC9433713}"/>
          </ac:spMkLst>
        </pc:spChg>
        <pc:spChg chg="del mod ord">
          <ac:chgData name="Stephen Goldbaum" userId="af7fac838999edef" providerId="LiveId" clId="{D72AC868-0D29-408D-9BE0-706D5EC45A7F}" dt="2020-11-04T01:07:52.082" v="157" actId="700"/>
          <ac:spMkLst>
            <pc:docMk/>
            <pc:sldMk cId="1680876114" sldId="296"/>
            <ac:spMk id="4" creationId="{09F6A3CB-7F17-4A6A-B75B-EA093439B912}"/>
          </ac:spMkLst>
        </pc:spChg>
        <pc:spChg chg="add mod ord">
          <ac:chgData name="Stephen Goldbaum" userId="af7fac838999edef" providerId="LiveId" clId="{D72AC868-0D29-408D-9BE0-706D5EC45A7F}" dt="2020-11-04T04:32:33.746" v="1444" actId="20577"/>
          <ac:spMkLst>
            <pc:docMk/>
            <pc:sldMk cId="1680876114" sldId="296"/>
            <ac:spMk id="5" creationId="{2B7FFB17-3A91-433A-896B-1F9F92702DC3}"/>
          </ac:spMkLst>
        </pc:spChg>
        <pc:spChg chg="add mod ord">
          <ac:chgData name="Stephen Goldbaum" userId="af7fac838999edef" providerId="LiveId" clId="{D72AC868-0D29-408D-9BE0-706D5EC45A7F}" dt="2020-11-04T04:34:56.385" v="1619" actId="20577"/>
          <ac:spMkLst>
            <pc:docMk/>
            <pc:sldMk cId="1680876114" sldId="296"/>
            <ac:spMk id="6" creationId="{5EADF7FC-A2AF-461A-822A-17D5956042A2}"/>
          </ac:spMkLst>
        </pc:spChg>
      </pc:sldChg>
      <pc:sldChg chg="addSp delSp modSp new mod modClrScheme chgLayout">
        <pc:chgData name="Stephen Goldbaum" userId="af7fac838999edef" providerId="LiveId" clId="{D72AC868-0D29-408D-9BE0-706D5EC45A7F}" dt="2020-11-04T04:07:44.397" v="1313" actId="20577"/>
        <pc:sldMkLst>
          <pc:docMk/>
          <pc:sldMk cId="4056057671" sldId="297"/>
        </pc:sldMkLst>
        <pc:spChg chg="del mod ord">
          <ac:chgData name="Stephen Goldbaum" userId="af7fac838999edef" providerId="LiveId" clId="{D72AC868-0D29-408D-9BE0-706D5EC45A7F}" dt="2020-11-04T01:51:35.319" v="204" actId="700"/>
          <ac:spMkLst>
            <pc:docMk/>
            <pc:sldMk cId="4056057671" sldId="297"/>
            <ac:spMk id="2" creationId="{CB59BE4B-8832-4287-968A-001E5BE21E7B}"/>
          </ac:spMkLst>
        </pc:spChg>
        <pc:spChg chg="del mod ord">
          <ac:chgData name="Stephen Goldbaum" userId="af7fac838999edef" providerId="LiveId" clId="{D72AC868-0D29-408D-9BE0-706D5EC45A7F}" dt="2020-11-04T01:51:35.319" v="204" actId="700"/>
          <ac:spMkLst>
            <pc:docMk/>
            <pc:sldMk cId="4056057671" sldId="297"/>
            <ac:spMk id="3" creationId="{3739ED64-6F7A-49C9-9708-0C8FF04EACA8}"/>
          </ac:spMkLst>
        </pc:spChg>
        <pc:spChg chg="add mod ord">
          <ac:chgData name="Stephen Goldbaum" userId="af7fac838999edef" providerId="LiveId" clId="{D72AC868-0D29-408D-9BE0-706D5EC45A7F}" dt="2020-11-04T02:41:58.291" v="708" actId="20577"/>
          <ac:spMkLst>
            <pc:docMk/>
            <pc:sldMk cId="4056057671" sldId="297"/>
            <ac:spMk id="4" creationId="{271D5F68-D7A5-4A22-ADBB-05D22959CA6B}"/>
          </ac:spMkLst>
        </pc:spChg>
        <pc:spChg chg="add del mod ord">
          <ac:chgData name="Stephen Goldbaum" userId="af7fac838999edef" providerId="LiveId" clId="{D72AC868-0D29-408D-9BE0-706D5EC45A7F}" dt="2020-11-04T02:05:29.828" v="345" actId="26606"/>
          <ac:spMkLst>
            <pc:docMk/>
            <pc:sldMk cId="4056057671" sldId="297"/>
            <ac:spMk id="5" creationId="{96536C17-0054-436C-8FD6-4A83E905F68A}"/>
          </ac:spMkLst>
        </pc:spChg>
        <pc:spChg chg="add del mod ord">
          <ac:chgData name="Stephen Goldbaum" userId="af7fac838999edef" providerId="LiveId" clId="{D72AC868-0D29-408D-9BE0-706D5EC45A7F}" dt="2020-11-04T02:03:46.525" v="293" actId="700"/>
          <ac:spMkLst>
            <pc:docMk/>
            <pc:sldMk cId="4056057671" sldId="297"/>
            <ac:spMk id="6" creationId="{73CF9CFB-5143-4C48-99F7-65AD438DF005}"/>
          </ac:spMkLst>
        </pc:spChg>
        <pc:spChg chg="add del mod ord">
          <ac:chgData name="Stephen Goldbaum" userId="af7fac838999edef" providerId="LiveId" clId="{D72AC868-0D29-408D-9BE0-706D5EC45A7F}" dt="2020-11-04T02:03:30.037" v="292" actId="478"/>
          <ac:spMkLst>
            <pc:docMk/>
            <pc:sldMk cId="4056057671" sldId="297"/>
            <ac:spMk id="7" creationId="{A3B56907-D8CD-46AC-BA22-F8D9883EF7E6}"/>
          </ac:spMkLst>
        </pc:spChg>
        <pc:spChg chg="add del">
          <ac:chgData name="Stephen Goldbaum" userId="af7fac838999edef" providerId="LiveId" clId="{D72AC868-0D29-408D-9BE0-706D5EC45A7F}" dt="2020-11-04T02:00:37.687" v="221"/>
          <ac:spMkLst>
            <pc:docMk/>
            <pc:sldMk cId="4056057671" sldId="297"/>
            <ac:spMk id="8" creationId="{A92C14A1-957E-47DB-B3BC-76997E81C8BD}"/>
          </ac:spMkLst>
        </pc:spChg>
        <pc:spChg chg="add del mod ord">
          <ac:chgData name="Stephen Goldbaum" userId="af7fac838999edef" providerId="LiveId" clId="{D72AC868-0D29-408D-9BE0-706D5EC45A7F}" dt="2020-11-04T02:04:57.241" v="341" actId="478"/>
          <ac:spMkLst>
            <pc:docMk/>
            <pc:sldMk cId="4056057671" sldId="297"/>
            <ac:spMk id="10" creationId="{DDED7815-4294-42F7-BBBC-0180C83E79B8}"/>
          </ac:spMkLst>
        </pc:spChg>
        <pc:spChg chg="add del mod">
          <ac:chgData name="Stephen Goldbaum" userId="af7fac838999edef" providerId="LiveId" clId="{D72AC868-0D29-408D-9BE0-706D5EC45A7F}" dt="2020-11-04T02:05:29.828" v="345" actId="26606"/>
          <ac:spMkLst>
            <pc:docMk/>
            <pc:sldMk cId="4056057671" sldId="297"/>
            <ac:spMk id="12" creationId="{61905217-93B1-463A-AD89-1E52B93D9E2E}"/>
          </ac:spMkLst>
        </pc:spChg>
        <pc:spChg chg="add del mod">
          <ac:chgData name="Stephen Goldbaum" userId="af7fac838999edef" providerId="LiveId" clId="{D72AC868-0D29-408D-9BE0-706D5EC45A7F}" dt="2020-11-04T02:02:30.338" v="263" actId="26606"/>
          <ac:spMkLst>
            <pc:docMk/>
            <pc:sldMk cId="4056057671" sldId="297"/>
            <ac:spMk id="13" creationId="{A6EA1DED-89BB-4579-9F43-5D38A94B1A9A}"/>
          </ac:spMkLst>
        </pc:spChg>
        <pc:spChg chg="add del mod">
          <ac:chgData name="Stephen Goldbaum" userId="af7fac838999edef" providerId="LiveId" clId="{D72AC868-0D29-408D-9BE0-706D5EC45A7F}" dt="2020-11-04T02:02:34.260" v="265" actId="26606"/>
          <ac:spMkLst>
            <pc:docMk/>
            <pc:sldMk cId="4056057671" sldId="297"/>
            <ac:spMk id="15" creationId="{9731553B-0A55-4F32-841B-CF8B7E57B042}"/>
          </ac:spMkLst>
        </pc:spChg>
        <pc:spChg chg="add del mod">
          <ac:chgData name="Stephen Goldbaum" userId="af7fac838999edef" providerId="LiveId" clId="{D72AC868-0D29-408D-9BE0-706D5EC45A7F}" dt="2020-11-04T02:07:06.929" v="350" actId="26606"/>
          <ac:spMkLst>
            <pc:docMk/>
            <pc:sldMk cId="4056057671" sldId="297"/>
            <ac:spMk id="17" creationId="{D1CD8199-817F-4D05-A71F-6EED9B33200F}"/>
          </ac:spMkLst>
        </pc:spChg>
        <pc:spChg chg="add del mod">
          <ac:chgData name="Stephen Goldbaum" userId="af7fac838999edef" providerId="LiveId" clId="{D72AC868-0D29-408D-9BE0-706D5EC45A7F}" dt="2020-11-04T02:02:36.159" v="267" actId="26606"/>
          <ac:spMkLst>
            <pc:docMk/>
            <pc:sldMk cId="4056057671" sldId="297"/>
            <ac:spMk id="18" creationId="{1B4508C7-0D86-4143-BE76-380DBBBB077B}"/>
          </ac:spMkLst>
        </pc:spChg>
        <pc:spChg chg="add del mod ord">
          <ac:chgData name="Stephen Goldbaum" userId="af7fac838999edef" providerId="LiveId" clId="{D72AC868-0D29-408D-9BE0-706D5EC45A7F}" dt="2020-11-04T02:07:47.940" v="355" actId="700"/>
          <ac:spMkLst>
            <pc:docMk/>
            <pc:sldMk cId="4056057671" sldId="297"/>
            <ac:spMk id="20" creationId="{8A1D00B9-8607-4E99-914D-B41851F286C0}"/>
          </ac:spMkLst>
        </pc:spChg>
        <pc:spChg chg="add del mod">
          <ac:chgData name="Stephen Goldbaum" userId="af7fac838999edef" providerId="LiveId" clId="{D72AC868-0D29-408D-9BE0-706D5EC45A7F}" dt="2020-11-04T02:02:37.045" v="269" actId="26606"/>
          <ac:spMkLst>
            <pc:docMk/>
            <pc:sldMk cId="4056057671" sldId="297"/>
            <ac:spMk id="21" creationId="{CAB9D1C3-50FA-4655-9C59-C192AE0D74FA}"/>
          </ac:spMkLst>
        </pc:spChg>
        <pc:spChg chg="add del mod">
          <ac:chgData name="Stephen Goldbaum" userId="af7fac838999edef" providerId="LiveId" clId="{D72AC868-0D29-408D-9BE0-706D5EC45A7F}" dt="2020-11-04T02:14:25.614" v="465" actId="478"/>
          <ac:spMkLst>
            <pc:docMk/>
            <pc:sldMk cId="4056057671" sldId="297"/>
            <ac:spMk id="23" creationId="{481A8483-386B-498F-B9A3-17C2616C0A7C}"/>
          </ac:spMkLst>
        </pc:spChg>
        <pc:spChg chg="add del mod">
          <ac:chgData name="Stephen Goldbaum" userId="af7fac838999edef" providerId="LiveId" clId="{D72AC868-0D29-408D-9BE0-706D5EC45A7F}" dt="2020-11-04T02:02:39.046" v="273" actId="26606"/>
          <ac:spMkLst>
            <pc:docMk/>
            <pc:sldMk cId="4056057671" sldId="297"/>
            <ac:spMk id="26" creationId="{96536C17-0054-436C-8FD6-4A83E905F68A}"/>
          </ac:spMkLst>
        </pc:spChg>
        <pc:spChg chg="add del mod">
          <ac:chgData name="Stephen Goldbaum" userId="af7fac838999edef" providerId="LiveId" clId="{D72AC868-0D29-408D-9BE0-706D5EC45A7F}" dt="2020-11-04T02:02:40.376" v="275" actId="26606"/>
          <ac:spMkLst>
            <pc:docMk/>
            <pc:sldMk cId="4056057671" sldId="297"/>
            <ac:spMk id="28" creationId="{96536C17-0054-436C-8FD6-4A83E905F68A}"/>
          </ac:spMkLst>
        </pc:spChg>
        <pc:spChg chg="add del mod">
          <ac:chgData name="Stephen Goldbaum" userId="af7fac838999edef" providerId="LiveId" clId="{D72AC868-0D29-408D-9BE0-706D5EC45A7F}" dt="2020-11-04T02:02:40.996" v="277" actId="26606"/>
          <ac:spMkLst>
            <pc:docMk/>
            <pc:sldMk cId="4056057671" sldId="297"/>
            <ac:spMk id="30" creationId="{1B4508C7-0D86-4143-BE76-380DBBBB077B}"/>
          </ac:spMkLst>
        </pc:spChg>
        <pc:spChg chg="add del mod">
          <ac:chgData name="Stephen Goldbaum" userId="af7fac838999edef" providerId="LiveId" clId="{D72AC868-0D29-408D-9BE0-706D5EC45A7F}" dt="2020-11-04T02:02:42.432" v="279" actId="26606"/>
          <ac:spMkLst>
            <pc:docMk/>
            <pc:sldMk cId="4056057671" sldId="297"/>
            <ac:spMk id="33" creationId="{9731553B-0A55-4F32-841B-CF8B7E57B042}"/>
          </ac:spMkLst>
        </pc:spChg>
        <pc:spChg chg="add del mod">
          <ac:chgData name="Stephen Goldbaum" userId="af7fac838999edef" providerId="LiveId" clId="{D72AC868-0D29-408D-9BE0-706D5EC45A7F}" dt="2020-11-04T02:03:16.017" v="287" actId="26606"/>
          <ac:spMkLst>
            <pc:docMk/>
            <pc:sldMk cId="4056057671" sldId="297"/>
            <ac:spMk id="36" creationId="{A6EA1DED-89BB-4579-9F43-5D38A94B1A9A}"/>
          </ac:spMkLst>
        </pc:spChg>
        <pc:spChg chg="add del">
          <ac:chgData name="Stephen Goldbaum" userId="af7fac838999edef" providerId="LiveId" clId="{D72AC868-0D29-408D-9BE0-706D5EC45A7F}" dt="2020-11-04T02:03:01.043" v="282" actId="26606"/>
          <ac:spMkLst>
            <pc:docMk/>
            <pc:sldMk cId="4056057671" sldId="297"/>
            <ac:spMk id="42" creationId="{0F0B029E-BA76-4331-B6C0-72553BDFF4C4}"/>
          </ac:spMkLst>
        </pc:spChg>
        <pc:spChg chg="add del">
          <ac:chgData name="Stephen Goldbaum" userId="af7fac838999edef" providerId="LiveId" clId="{D72AC868-0D29-408D-9BE0-706D5EC45A7F}" dt="2020-11-04T02:03:03.957" v="284" actId="26606"/>
          <ac:spMkLst>
            <pc:docMk/>
            <pc:sldMk cId="4056057671" sldId="297"/>
            <ac:spMk id="44" creationId="{80C0E6EC-EBCE-42F8-8E9A-C432BD2CDCEE}"/>
          </ac:spMkLst>
        </pc:spChg>
        <pc:graphicFrameChg chg="add del">
          <ac:chgData name="Stephen Goldbaum" userId="af7fac838999edef" providerId="LiveId" clId="{D72AC868-0D29-408D-9BE0-706D5EC45A7F}" dt="2020-11-04T02:02:30.338" v="263" actId="26606"/>
          <ac:graphicFrameMkLst>
            <pc:docMk/>
            <pc:sldMk cId="4056057671" sldId="297"/>
            <ac:graphicFrameMk id="9" creationId="{965989C0-6AB6-4EA5-8ED2-709217E6A7CC}"/>
          </ac:graphicFrameMkLst>
        </pc:graphicFrameChg>
        <pc:graphicFrameChg chg="add mod ord modGraphic">
          <ac:chgData name="Stephen Goldbaum" userId="af7fac838999edef" providerId="LiveId" clId="{D72AC868-0D29-408D-9BE0-706D5EC45A7F}" dt="2020-11-04T02:14:39.538" v="484" actId="1035"/>
          <ac:graphicFrameMkLst>
            <pc:docMk/>
            <pc:sldMk cId="4056057671" sldId="297"/>
            <ac:graphicFrameMk id="14" creationId="{88B0F092-3E46-4606-B9BE-8A9B9A8CC4E5}"/>
          </ac:graphicFrameMkLst>
        </pc:graphicFrameChg>
        <pc:graphicFrameChg chg="add del">
          <ac:chgData name="Stephen Goldbaum" userId="af7fac838999edef" providerId="LiveId" clId="{D72AC868-0D29-408D-9BE0-706D5EC45A7F}" dt="2020-11-04T02:02:34.260" v="265" actId="26606"/>
          <ac:graphicFrameMkLst>
            <pc:docMk/>
            <pc:sldMk cId="4056057671" sldId="297"/>
            <ac:graphicFrameMk id="16" creationId="{0FD5928B-73E9-40DB-AFD6-AAC9DDE14E8D}"/>
          </ac:graphicFrameMkLst>
        </pc:graphicFrameChg>
        <pc:graphicFrameChg chg="add del">
          <ac:chgData name="Stephen Goldbaum" userId="af7fac838999edef" providerId="LiveId" clId="{D72AC868-0D29-408D-9BE0-706D5EC45A7F}" dt="2020-11-04T02:02:36.159" v="267" actId="26606"/>
          <ac:graphicFrameMkLst>
            <pc:docMk/>
            <pc:sldMk cId="4056057671" sldId="297"/>
            <ac:graphicFrameMk id="19" creationId="{60945981-2EA5-47B8-B69A-574AA0832F6F}"/>
          </ac:graphicFrameMkLst>
        </pc:graphicFrameChg>
        <pc:graphicFrameChg chg="add del">
          <ac:chgData name="Stephen Goldbaum" userId="af7fac838999edef" providerId="LiveId" clId="{D72AC868-0D29-408D-9BE0-706D5EC45A7F}" dt="2020-11-04T02:02:37.045" v="269" actId="26606"/>
          <ac:graphicFrameMkLst>
            <pc:docMk/>
            <pc:sldMk cId="4056057671" sldId="297"/>
            <ac:graphicFrameMk id="22" creationId="{B301BF2B-4CB0-446B-A4A8-D21BDD37F95F}"/>
          </ac:graphicFrameMkLst>
        </pc:graphicFrameChg>
        <pc:graphicFrameChg chg="add del">
          <ac:chgData name="Stephen Goldbaum" userId="af7fac838999edef" providerId="LiveId" clId="{D72AC868-0D29-408D-9BE0-706D5EC45A7F}" dt="2020-11-04T02:02:38.243" v="271" actId="26606"/>
          <ac:graphicFrameMkLst>
            <pc:docMk/>
            <pc:sldMk cId="4056057671" sldId="297"/>
            <ac:graphicFrameMk id="24" creationId="{044CC00D-46AA-473E-A459-02B6D3C04A9F}"/>
          </ac:graphicFrameMkLst>
        </pc:graphicFrameChg>
        <pc:graphicFrameChg chg="add del">
          <ac:chgData name="Stephen Goldbaum" userId="af7fac838999edef" providerId="LiveId" clId="{D72AC868-0D29-408D-9BE0-706D5EC45A7F}" dt="2020-11-04T02:02:40.996" v="277" actId="26606"/>
          <ac:graphicFrameMkLst>
            <pc:docMk/>
            <pc:sldMk cId="4056057671" sldId="297"/>
            <ac:graphicFrameMk id="31" creationId="{60945981-2EA5-47B8-B69A-574AA0832F6F}"/>
          </ac:graphicFrameMkLst>
        </pc:graphicFrameChg>
        <pc:graphicFrameChg chg="add del">
          <ac:chgData name="Stephen Goldbaum" userId="af7fac838999edef" providerId="LiveId" clId="{D72AC868-0D29-408D-9BE0-706D5EC45A7F}" dt="2020-11-04T02:02:42.432" v="279" actId="26606"/>
          <ac:graphicFrameMkLst>
            <pc:docMk/>
            <pc:sldMk cId="4056057671" sldId="297"/>
            <ac:graphicFrameMk id="34" creationId="{0FD5928B-73E9-40DB-AFD6-AAC9DDE14E8D}"/>
          </ac:graphicFrameMkLst>
        </pc:graphicFrameChg>
        <pc:graphicFrameChg chg="add mod">
          <ac:chgData name="Stephen Goldbaum" userId="af7fac838999edef" providerId="LiveId" clId="{D72AC868-0D29-408D-9BE0-706D5EC45A7F}" dt="2020-11-04T04:07:44.397" v="1313" actId="20577"/>
          <ac:graphicFrameMkLst>
            <pc:docMk/>
            <pc:sldMk cId="4056057671" sldId="297"/>
            <ac:graphicFrameMk id="35" creationId="{B4A70226-7CCB-436A-9E69-11484A39E8DB}"/>
          </ac:graphicFrameMkLst>
        </pc:graphicFrameChg>
        <pc:graphicFrameChg chg="add del mod modGraphic">
          <ac:chgData name="Stephen Goldbaum" userId="af7fac838999edef" providerId="LiveId" clId="{D72AC868-0D29-408D-9BE0-706D5EC45A7F}" dt="2020-11-04T02:03:16.017" v="287" actId="26606"/>
          <ac:graphicFrameMkLst>
            <pc:docMk/>
            <pc:sldMk cId="4056057671" sldId="297"/>
            <ac:graphicFrameMk id="37" creationId="{965989C0-6AB6-4EA5-8ED2-709217E6A7CC}"/>
          </ac:graphicFrameMkLst>
        </pc:graphicFrameChg>
      </pc:sldChg>
      <pc:sldChg chg="addSp delSp modSp new mod modClrScheme chgLayout">
        <pc:chgData name="Stephen Goldbaum" userId="af7fac838999edef" providerId="LiveId" clId="{D72AC868-0D29-408D-9BE0-706D5EC45A7F}" dt="2020-11-04T04:16:20.891" v="1369" actId="20577"/>
        <pc:sldMkLst>
          <pc:docMk/>
          <pc:sldMk cId="354085019" sldId="298"/>
        </pc:sldMkLst>
        <pc:spChg chg="add del">
          <ac:chgData name="Stephen Goldbaum" userId="af7fac838999edef" providerId="LiveId" clId="{D72AC868-0D29-408D-9BE0-706D5EC45A7F}" dt="2020-11-04T02:34:27.328" v="674" actId="26606"/>
          <ac:spMkLst>
            <pc:docMk/>
            <pc:sldMk cId="354085019" sldId="298"/>
            <ac:spMk id="2" creationId="{7C26BE0E-629E-4C9F-886B-2B9A05794E16}"/>
          </ac:spMkLst>
        </pc:spChg>
        <pc:spChg chg="add del mod">
          <ac:chgData name="Stephen Goldbaum" userId="af7fac838999edef" providerId="LiveId" clId="{D72AC868-0D29-408D-9BE0-706D5EC45A7F}" dt="2020-11-04T02:34:27.328" v="674" actId="26606"/>
          <ac:spMkLst>
            <pc:docMk/>
            <pc:sldMk cId="354085019" sldId="298"/>
            <ac:spMk id="3" creationId="{F5213C2B-3B74-444D-933F-2EF58F5019DC}"/>
          </ac:spMkLst>
        </pc:spChg>
        <pc:spChg chg="add del mod">
          <ac:chgData name="Stephen Goldbaum" userId="af7fac838999edef" providerId="LiveId" clId="{D72AC868-0D29-408D-9BE0-706D5EC45A7F}" dt="2020-11-04T02:34:16.675" v="667" actId="26606"/>
          <ac:spMkLst>
            <pc:docMk/>
            <pc:sldMk cId="354085019" sldId="298"/>
            <ac:spMk id="6" creationId="{B3C65561-1C87-4A7E-94D0-4D572AF3EDB2}"/>
          </ac:spMkLst>
        </pc:spChg>
        <pc:spChg chg="add del mod">
          <ac:chgData name="Stephen Goldbaum" userId="af7fac838999edef" providerId="LiveId" clId="{D72AC868-0D29-408D-9BE0-706D5EC45A7F}" dt="2020-11-04T02:34:16.675" v="667" actId="26606"/>
          <ac:spMkLst>
            <pc:docMk/>
            <pc:sldMk cId="354085019" sldId="298"/>
            <ac:spMk id="7" creationId="{E856ECF2-E421-4DF0-A70D-A3A659D84595}"/>
          </ac:spMkLst>
        </pc:spChg>
        <pc:spChg chg="add del mod">
          <ac:chgData name="Stephen Goldbaum" userId="af7fac838999edef" providerId="LiveId" clId="{D72AC868-0D29-408D-9BE0-706D5EC45A7F}" dt="2020-11-04T02:33:30.806" v="660" actId="26606"/>
          <ac:spMkLst>
            <pc:docMk/>
            <pc:sldMk cId="354085019" sldId="298"/>
            <ac:spMk id="9" creationId="{596FFEF0-8FB7-4F5B-A42E-08A1C01C9F67}"/>
          </ac:spMkLst>
        </pc:spChg>
        <pc:spChg chg="add del mod">
          <ac:chgData name="Stephen Goldbaum" userId="af7fac838999edef" providerId="LiveId" clId="{D72AC868-0D29-408D-9BE0-706D5EC45A7F}" dt="2020-11-04T02:35:11.264" v="676" actId="26606"/>
          <ac:spMkLst>
            <pc:docMk/>
            <pc:sldMk cId="354085019" sldId="298"/>
            <ac:spMk id="10" creationId="{DD33C2D0-73D5-4476-B314-377BE4E0162D}"/>
          </ac:spMkLst>
        </pc:spChg>
        <pc:spChg chg="add del mod">
          <ac:chgData name="Stephen Goldbaum" userId="af7fac838999edef" providerId="LiveId" clId="{D72AC868-0D29-408D-9BE0-706D5EC45A7F}" dt="2020-11-04T02:33:30.806" v="660" actId="26606"/>
          <ac:spMkLst>
            <pc:docMk/>
            <pc:sldMk cId="354085019" sldId="298"/>
            <ac:spMk id="11" creationId="{3A8D5B56-E3D7-4564-B0F6-4FCADAC3D053}"/>
          </ac:spMkLst>
        </pc:spChg>
        <pc:spChg chg="add del mod">
          <ac:chgData name="Stephen Goldbaum" userId="af7fac838999edef" providerId="LiveId" clId="{D72AC868-0D29-408D-9BE0-706D5EC45A7F}" dt="2020-11-04T02:35:11.264" v="676" actId="26606"/>
          <ac:spMkLst>
            <pc:docMk/>
            <pc:sldMk cId="354085019" sldId="298"/>
            <ac:spMk id="12" creationId="{2C93E4CE-BC25-4905-B83B-8B9DC57C09C5}"/>
          </ac:spMkLst>
        </pc:spChg>
        <pc:spChg chg="add mod">
          <ac:chgData name="Stephen Goldbaum" userId="af7fac838999edef" providerId="LiveId" clId="{D72AC868-0D29-408D-9BE0-706D5EC45A7F}" dt="2020-11-04T02:35:43.961" v="699" actId="20577"/>
          <ac:spMkLst>
            <pc:docMk/>
            <pc:sldMk cId="354085019" sldId="298"/>
            <ac:spMk id="18" creationId="{C4916AA0-3390-4544-A1DA-DB372965F1F3}"/>
          </ac:spMkLst>
        </pc:spChg>
        <pc:graphicFrameChg chg="add del mod">
          <ac:chgData name="Stephen Goldbaum" userId="af7fac838999edef" providerId="LiveId" clId="{D72AC868-0D29-408D-9BE0-706D5EC45A7F}" dt="2020-11-04T02:33:30.806" v="660" actId="26606"/>
          <ac:graphicFrameMkLst>
            <pc:docMk/>
            <pc:sldMk cId="354085019" sldId="298"/>
            <ac:graphicFrameMk id="5" creationId="{56B49B5B-DC9A-47EE-99F4-1EDC1B603E33}"/>
          </ac:graphicFrameMkLst>
        </pc:graphicFrameChg>
        <pc:graphicFrameChg chg="add del mod">
          <ac:chgData name="Stephen Goldbaum" userId="af7fac838999edef" providerId="LiveId" clId="{D72AC868-0D29-408D-9BE0-706D5EC45A7F}" dt="2020-11-04T02:34:16.675" v="667" actId="26606"/>
          <ac:graphicFrameMkLst>
            <pc:docMk/>
            <pc:sldMk cId="354085019" sldId="298"/>
            <ac:graphicFrameMk id="8" creationId="{B4AEEB6D-0F38-4880-9A63-5FCCFDF9CB2E}"/>
          </ac:graphicFrameMkLst>
        </pc:graphicFrameChg>
        <pc:graphicFrameChg chg="add mod modGraphic">
          <ac:chgData name="Stephen Goldbaum" userId="af7fac838999edef" providerId="LiveId" clId="{D72AC868-0D29-408D-9BE0-706D5EC45A7F}" dt="2020-11-04T04:16:20.891" v="1369" actId="20577"/>
          <ac:graphicFrameMkLst>
            <pc:docMk/>
            <pc:sldMk cId="354085019" sldId="298"/>
            <ac:graphicFrameMk id="13" creationId="{F12E5760-748B-4BC6-9E17-7CC6C817EA49}"/>
          </ac:graphicFrameMkLst>
        </pc:graphicFrameChg>
      </pc:sldChg>
      <pc:sldChg chg="addSp delSp modSp add del mod modClrScheme chgLayout">
        <pc:chgData name="Stephen Goldbaum" userId="af7fac838999edef" providerId="LiveId" clId="{D72AC868-0D29-408D-9BE0-706D5EC45A7F}" dt="2020-11-04T02:15:01.827" v="485" actId="47"/>
        <pc:sldMkLst>
          <pc:docMk/>
          <pc:sldMk cId="3001540643" sldId="298"/>
        </pc:sldMkLst>
        <pc:spChg chg="add del mod ord">
          <ac:chgData name="Stephen Goldbaum" userId="af7fac838999edef" providerId="LiveId" clId="{D72AC868-0D29-408D-9BE0-706D5EC45A7F}" dt="2020-11-04T02:04:52.892" v="340" actId="700"/>
          <ac:spMkLst>
            <pc:docMk/>
            <pc:sldMk cId="3001540643" sldId="298"/>
            <ac:spMk id="3" creationId="{4FF6A0F2-5260-4190-A55A-1A6F43D26773}"/>
          </ac:spMkLst>
        </pc:spChg>
        <pc:spChg chg="mod ord">
          <ac:chgData name="Stephen Goldbaum" userId="af7fac838999edef" providerId="LiveId" clId="{D72AC868-0D29-408D-9BE0-706D5EC45A7F}" dt="2020-11-04T02:10:20.605" v="395" actId="26606"/>
          <ac:spMkLst>
            <pc:docMk/>
            <pc:sldMk cId="3001540643" sldId="298"/>
            <ac:spMk id="4" creationId="{271D5F68-D7A5-4A22-ADBB-05D22959CA6B}"/>
          </ac:spMkLst>
        </pc:spChg>
        <pc:spChg chg="del">
          <ac:chgData name="Stephen Goldbaum" userId="af7fac838999edef" providerId="LiveId" clId="{D72AC868-0D29-408D-9BE0-706D5EC45A7F}" dt="2020-11-04T02:04:49.525" v="339" actId="478"/>
          <ac:spMkLst>
            <pc:docMk/>
            <pc:sldMk cId="3001540643" sldId="298"/>
            <ac:spMk id="5" creationId="{96536C17-0054-436C-8FD6-4A83E905F68A}"/>
          </ac:spMkLst>
        </pc:spChg>
        <pc:spChg chg="del mod ord">
          <ac:chgData name="Stephen Goldbaum" userId="af7fac838999edef" providerId="LiveId" clId="{D72AC868-0D29-408D-9BE0-706D5EC45A7F}" dt="2020-11-04T02:05:23.744" v="344" actId="26606"/>
          <ac:spMkLst>
            <pc:docMk/>
            <pc:sldMk cId="3001540643" sldId="298"/>
            <ac:spMk id="10" creationId="{DDED7815-4294-42F7-BBBC-0180C83E79B8}"/>
          </ac:spMkLst>
        </pc:spChg>
        <pc:spChg chg="add mod">
          <ac:chgData name="Stephen Goldbaum" userId="af7fac838999edef" providerId="LiveId" clId="{D72AC868-0D29-408D-9BE0-706D5EC45A7F}" dt="2020-11-04T02:10:20.605" v="395" actId="26606"/>
          <ac:spMkLst>
            <pc:docMk/>
            <pc:sldMk cId="3001540643" sldId="298"/>
            <ac:spMk id="14" creationId="{3C13BB7A-17DD-4E79-9C59-3D742AF5263F}"/>
          </ac:spMkLst>
        </pc:spChg>
        <pc:spChg chg="add del mod">
          <ac:chgData name="Stephen Goldbaum" userId="af7fac838999edef" providerId="LiveId" clId="{D72AC868-0D29-408D-9BE0-706D5EC45A7F}" dt="2020-11-04T02:10:09.951" v="394" actId="26606"/>
          <ac:spMkLst>
            <pc:docMk/>
            <pc:sldMk cId="3001540643" sldId="298"/>
            <ac:spMk id="17" creationId="{336380A3-9251-43B2-94EF-4DDA9B33B2B3}"/>
          </ac:spMkLst>
        </pc:spChg>
        <pc:spChg chg="add del">
          <ac:chgData name="Stephen Goldbaum" userId="af7fac838999edef" providerId="LiveId" clId="{D72AC868-0D29-408D-9BE0-706D5EC45A7F}" dt="2020-11-04T02:10:09.927" v="393" actId="26606"/>
          <ac:spMkLst>
            <pc:docMk/>
            <pc:sldMk cId="3001540643" sldId="298"/>
            <ac:spMk id="22" creationId="{438A9AD9-59B2-4B5B-93EF-1CB1F9C4E36A}"/>
          </ac:spMkLst>
        </pc:spChg>
        <pc:graphicFrameChg chg="add mod modGraphic">
          <ac:chgData name="Stephen Goldbaum" userId="af7fac838999edef" providerId="LiveId" clId="{D72AC868-0D29-408D-9BE0-706D5EC45A7F}" dt="2020-11-04T02:10:20.605" v="395" actId="26606"/>
          <ac:graphicFrameMkLst>
            <pc:docMk/>
            <pc:sldMk cId="3001540643" sldId="298"/>
            <ac:graphicFrameMk id="12" creationId="{B29005A1-3357-4A7D-9172-F7D69345687E}"/>
          </ac:graphicFrameMkLst>
        </pc:graphicFrameChg>
      </pc:sldChg>
      <pc:sldChg chg="addSp delSp modSp add mod setBg">
        <pc:chgData name="Stephen Goldbaum" userId="af7fac838999edef" providerId="LiveId" clId="{D72AC868-0D29-408D-9BE0-706D5EC45A7F}" dt="2020-11-04T03:29:52.479" v="1065" actId="20577"/>
        <pc:sldMkLst>
          <pc:docMk/>
          <pc:sldMk cId="402398918" sldId="299"/>
        </pc:sldMkLst>
        <pc:spChg chg="add del mod">
          <ac:chgData name="Stephen Goldbaum" userId="af7fac838999edef" providerId="LiveId" clId="{D72AC868-0D29-408D-9BE0-706D5EC45A7F}" dt="2020-11-04T03:29:49.027" v="1063" actId="478"/>
          <ac:spMkLst>
            <pc:docMk/>
            <pc:sldMk cId="402398918" sldId="299"/>
            <ac:spMk id="3" creationId="{93CADB95-7770-45F5-A3AE-4FB77858683F}"/>
          </ac:spMkLst>
        </pc:spChg>
        <pc:spChg chg="add mod">
          <ac:chgData name="Stephen Goldbaum" userId="af7fac838999edef" providerId="LiveId" clId="{D72AC868-0D29-408D-9BE0-706D5EC45A7F}" dt="2020-11-04T03:29:52.479" v="1065" actId="20577"/>
          <ac:spMkLst>
            <pc:docMk/>
            <pc:sldMk cId="402398918" sldId="299"/>
            <ac:spMk id="4" creationId="{22F14039-A943-4B25-B4C5-463C10F29D81}"/>
          </ac:spMkLst>
        </pc:spChg>
        <pc:spChg chg="del mod">
          <ac:chgData name="Stephen Goldbaum" userId="af7fac838999edef" providerId="LiveId" clId="{D72AC868-0D29-408D-9BE0-706D5EC45A7F}" dt="2020-11-04T03:29:44.470" v="1062" actId="478"/>
          <ac:spMkLst>
            <pc:docMk/>
            <pc:sldMk cId="402398918" sldId="299"/>
            <ac:spMk id="6" creationId="{54AED553-9467-40BE-B7FE-1DC665058387}"/>
          </ac:spMkLst>
        </pc:spChg>
        <pc:spChg chg="mod">
          <ac:chgData name="Stephen Goldbaum" userId="af7fac838999edef" providerId="LiveId" clId="{D72AC868-0D29-408D-9BE0-706D5EC45A7F}" dt="2020-11-04T03:25:38.861" v="1018" actId="20577"/>
          <ac:spMkLst>
            <pc:docMk/>
            <pc:sldMk cId="402398918" sldId="299"/>
            <ac:spMk id="37" creationId="{BA6520D4-7FA7-4458-A65C-5D40BF1176CF}"/>
          </ac:spMkLst>
        </pc:spChg>
        <pc:spChg chg="del">
          <ac:chgData name="Stephen Goldbaum" userId="af7fac838999edef" providerId="LiveId" clId="{D72AC868-0D29-408D-9BE0-706D5EC45A7F}" dt="2020-11-04T03:23:51.579" v="957" actId="478"/>
          <ac:spMkLst>
            <pc:docMk/>
            <pc:sldMk cId="402398918" sldId="299"/>
            <ac:spMk id="49" creationId="{39E85CA6-198B-4DBF-8783-94AFF7FF6A94}"/>
          </ac:spMkLst>
        </pc:spChg>
        <pc:spChg chg="del">
          <ac:chgData name="Stephen Goldbaum" userId="af7fac838999edef" providerId="LiveId" clId="{D72AC868-0D29-408D-9BE0-706D5EC45A7F}" dt="2020-11-04T03:23:49.004" v="955" actId="478"/>
          <ac:spMkLst>
            <pc:docMk/>
            <pc:sldMk cId="402398918" sldId="299"/>
            <ac:spMk id="50" creationId="{633F5689-0B25-477A-935F-8B01384F3AE0}"/>
          </ac:spMkLst>
        </pc:spChg>
        <pc:picChg chg="del">
          <ac:chgData name="Stephen Goldbaum" userId="af7fac838999edef" providerId="LiveId" clId="{D72AC868-0D29-408D-9BE0-706D5EC45A7F}" dt="2020-11-04T03:23:49.819" v="956" actId="478"/>
          <ac:picMkLst>
            <pc:docMk/>
            <pc:sldMk cId="402398918" sldId="299"/>
            <ac:picMk id="40" creationId="{0E0946C0-542F-4329-914F-260944CC8C8B}"/>
          </ac:picMkLst>
        </pc:picChg>
        <pc:picChg chg="del">
          <ac:chgData name="Stephen Goldbaum" userId="af7fac838999edef" providerId="LiveId" clId="{D72AC868-0D29-408D-9BE0-706D5EC45A7F}" dt="2020-11-04T03:23:52.278" v="958" actId="478"/>
          <ac:picMkLst>
            <pc:docMk/>
            <pc:sldMk cId="402398918" sldId="299"/>
            <ac:picMk id="42" creationId="{595C6AA1-3191-4190-B417-DA14651B5A06}"/>
          </ac:picMkLst>
        </pc:picChg>
        <pc:picChg chg="del">
          <ac:chgData name="Stephen Goldbaum" userId="af7fac838999edef" providerId="LiveId" clId="{D72AC868-0D29-408D-9BE0-706D5EC45A7F}" dt="2020-11-04T03:23:53.291" v="959" actId="478"/>
          <ac:picMkLst>
            <pc:docMk/>
            <pc:sldMk cId="402398918" sldId="299"/>
            <ac:picMk id="48" creationId="{86245AC1-E182-49CA-9033-F69C9E7B8563}"/>
          </ac:picMkLst>
        </pc:picChg>
      </pc:sldChg>
      <pc:sldChg chg="addSp delSp modSp new del mod">
        <pc:chgData name="Stephen Goldbaum" userId="af7fac838999edef" providerId="LiveId" clId="{D72AC868-0D29-408D-9BE0-706D5EC45A7F}" dt="2020-11-04T02:15:04.894" v="486" actId="47"/>
        <pc:sldMkLst>
          <pc:docMk/>
          <pc:sldMk cId="1313469843" sldId="299"/>
        </pc:sldMkLst>
        <pc:spChg chg="del">
          <ac:chgData name="Stephen Goldbaum" userId="af7fac838999edef" providerId="LiveId" clId="{D72AC868-0D29-408D-9BE0-706D5EC45A7F}" dt="2020-11-04T02:11:44.110" v="454" actId="26606"/>
          <ac:spMkLst>
            <pc:docMk/>
            <pc:sldMk cId="1313469843" sldId="299"/>
            <ac:spMk id="2" creationId="{D2AB867A-8CB8-4FED-B203-C2D4C06446F7}"/>
          </ac:spMkLst>
        </pc:spChg>
        <pc:spChg chg="del mod">
          <ac:chgData name="Stephen Goldbaum" userId="af7fac838999edef" providerId="LiveId" clId="{D72AC868-0D29-408D-9BE0-706D5EC45A7F}" dt="2020-11-04T02:11:44.110" v="454" actId="26606"/>
          <ac:spMkLst>
            <pc:docMk/>
            <pc:sldMk cId="1313469843" sldId="299"/>
            <ac:spMk id="3" creationId="{496F85B1-AAE8-4F86-9C9D-EF2509E7627A}"/>
          </ac:spMkLst>
        </pc:spChg>
        <pc:spChg chg="del">
          <ac:chgData name="Stephen Goldbaum" userId="af7fac838999edef" providerId="LiveId" clId="{D72AC868-0D29-408D-9BE0-706D5EC45A7F}" dt="2020-11-04T02:11:44.110" v="454" actId="26606"/>
          <ac:spMkLst>
            <pc:docMk/>
            <pc:sldMk cId="1313469843" sldId="299"/>
            <ac:spMk id="4" creationId="{6DC526A0-EEC6-4722-8720-EFC1954DF5F4}"/>
          </ac:spMkLst>
        </pc:spChg>
        <pc:spChg chg="add">
          <ac:chgData name="Stephen Goldbaum" userId="af7fac838999edef" providerId="LiveId" clId="{D72AC868-0D29-408D-9BE0-706D5EC45A7F}" dt="2020-11-04T02:11:44.110" v="454" actId="26606"/>
          <ac:spMkLst>
            <pc:docMk/>
            <pc:sldMk cId="1313469843" sldId="299"/>
            <ac:spMk id="10" creationId="{EF8C6179-42A2-49ED-BA10-9AD0128D6B39}"/>
          </ac:spMkLst>
        </pc:spChg>
        <pc:spChg chg="add">
          <ac:chgData name="Stephen Goldbaum" userId="af7fac838999edef" providerId="LiveId" clId="{D72AC868-0D29-408D-9BE0-706D5EC45A7F}" dt="2020-11-04T02:11:44.110" v="454" actId="26606"/>
          <ac:spMkLst>
            <pc:docMk/>
            <pc:sldMk cId="1313469843" sldId="299"/>
            <ac:spMk id="12" creationId="{A366789E-8B1B-4E92-8436-7AFAA991E5C6}"/>
          </ac:spMkLst>
        </pc:spChg>
        <pc:graphicFrameChg chg="add">
          <ac:chgData name="Stephen Goldbaum" userId="af7fac838999edef" providerId="LiveId" clId="{D72AC868-0D29-408D-9BE0-706D5EC45A7F}" dt="2020-11-04T02:11:44.110" v="454" actId="26606"/>
          <ac:graphicFrameMkLst>
            <pc:docMk/>
            <pc:sldMk cId="1313469843" sldId="299"/>
            <ac:graphicFrameMk id="6" creationId="{19ED707D-F501-4DE6-90D6-918A3A1BECF0}"/>
          </ac:graphicFrameMkLst>
        </pc:graphicFrameChg>
      </pc:sldChg>
      <pc:sldChg chg="add del">
        <pc:chgData name="Stephen Goldbaum" userId="af7fac838999edef" providerId="LiveId" clId="{D72AC868-0D29-408D-9BE0-706D5EC45A7F}" dt="2020-11-04T02:07:24.141" v="352"/>
        <pc:sldMkLst>
          <pc:docMk/>
          <pc:sldMk cId="1816058823" sldId="299"/>
        </pc:sldMkLst>
      </pc:sldChg>
      <pc:sldChg chg="addSp delSp modSp add mod modTransition">
        <pc:chgData name="Stephen Goldbaum" userId="af7fac838999edef" providerId="LiveId" clId="{D72AC868-0D29-408D-9BE0-706D5EC45A7F}" dt="2020-11-04T03:32:35.885" v="1153" actId="6549"/>
        <pc:sldMkLst>
          <pc:docMk/>
          <pc:sldMk cId="1113682480" sldId="300"/>
        </pc:sldMkLst>
        <pc:spChg chg="add mod">
          <ac:chgData name="Stephen Goldbaum" userId="af7fac838999edef" providerId="LiveId" clId="{D72AC868-0D29-408D-9BE0-706D5EC45A7F}" dt="2020-11-04T03:27:51.154" v="1048" actId="1076"/>
          <ac:spMkLst>
            <pc:docMk/>
            <pc:sldMk cId="1113682480" sldId="300"/>
            <ac:spMk id="3" creationId="{7D2FB5D8-2AB4-4C54-9825-EC64A951F623}"/>
          </ac:spMkLst>
        </pc:spChg>
        <pc:spChg chg="del">
          <ac:chgData name="Stephen Goldbaum" userId="af7fac838999edef" providerId="LiveId" clId="{D72AC868-0D29-408D-9BE0-706D5EC45A7F}" dt="2020-11-04T03:29:18.348" v="1052" actId="478"/>
          <ac:spMkLst>
            <pc:docMk/>
            <pc:sldMk cId="1113682480" sldId="300"/>
            <ac:spMk id="6" creationId="{54AED553-9467-40BE-B7FE-1DC665058387}"/>
          </ac:spMkLst>
        </pc:spChg>
        <pc:spChg chg="add del mod">
          <ac:chgData name="Stephen Goldbaum" userId="af7fac838999edef" providerId="LiveId" clId="{D72AC868-0D29-408D-9BE0-706D5EC45A7F}" dt="2020-11-04T03:29:25.500" v="1054" actId="478"/>
          <ac:spMkLst>
            <pc:docMk/>
            <pc:sldMk cId="1113682480" sldId="300"/>
            <ac:spMk id="8" creationId="{93CD0C9F-0DFC-4DB9-938C-733B5AA8BE85}"/>
          </ac:spMkLst>
        </pc:spChg>
        <pc:spChg chg="add mod">
          <ac:chgData name="Stephen Goldbaum" userId="af7fac838999edef" providerId="LiveId" clId="{D72AC868-0D29-408D-9BE0-706D5EC45A7F}" dt="2020-11-04T03:29:56.682" v="1066" actId="20577"/>
          <ac:spMkLst>
            <pc:docMk/>
            <pc:sldMk cId="1113682480" sldId="300"/>
            <ac:spMk id="10" creationId="{370F5965-1F89-4670-843F-4BCE358E4456}"/>
          </ac:spMkLst>
        </pc:spChg>
        <pc:spChg chg="mod">
          <ac:chgData name="Stephen Goldbaum" userId="af7fac838999edef" providerId="LiveId" clId="{D72AC868-0D29-408D-9BE0-706D5EC45A7F}" dt="2020-11-04T03:32:35.885" v="1153" actId="6549"/>
          <ac:spMkLst>
            <pc:docMk/>
            <pc:sldMk cId="1113682480" sldId="300"/>
            <ac:spMk id="37" creationId="{BA6520D4-7FA7-4458-A65C-5D40BF1176CF}"/>
          </ac:spMkLst>
        </pc:spChg>
        <pc:picChg chg="add mod">
          <ac:chgData name="Stephen Goldbaum" userId="af7fac838999edef" providerId="LiveId" clId="{D72AC868-0D29-408D-9BE0-706D5EC45A7F}" dt="2020-11-04T03:27:47.881" v="1047" actId="1076"/>
          <ac:picMkLst>
            <pc:docMk/>
            <pc:sldMk cId="1113682480" sldId="300"/>
            <ac:picMk id="2" creationId="{85E68800-C321-43F2-B19C-429B2239E7EA}"/>
          </ac:picMkLst>
        </pc:picChg>
      </pc:sldChg>
      <pc:sldChg chg="modSp add mod">
        <pc:chgData name="Stephen Goldbaum" userId="af7fac838999edef" providerId="LiveId" clId="{D72AC868-0D29-408D-9BE0-706D5EC45A7F}" dt="2020-11-04T03:32:52.578" v="1154" actId="6549"/>
        <pc:sldMkLst>
          <pc:docMk/>
          <pc:sldMk cId="3548572305" sldId="301"/>
        </pc:sldMkLst>
        <pc:spChg chg="mod">
          <ac:chgData name="Stephen Goldbaum" userId="af7fac838999edef" providerId="LiveId" clId="{D72AC868-0D29-408D-9BE0-706D5EC45A7F}" dt="2020-11-04T03:30:41.010" v="1098" actId="20577"/>
          <ac:spMkLst>
            <pc:docMk/>
            <pc:sldMk cId="3548572305" sldId="301"/>
            <ac:spMk id="4" creationId="{22F14039-A943-4B25-B4C5-463C10F29D81}"/>
          </ac:spMkLst>
        </pc:spChg>
        <pc:spChg chg="mod">
          <ac:chgData name="Stephen Goldbaum" userId="af7fac838999edef" providerId="LiveId" clId="{D72AC868-0D29-408D-9BE0-706D5EC45A7F}" dt="2020-11-04T03:32:52.578" v="1154" actId="6549"/>
          <ac:spMkLst>
            <pc:docMk/>
            <pc:sldMk cId="3548572305" sldId="301"/>
            <ac:spMk id="37" creationId="{BA6520D4-7FA7-4458-A65C-5D40BF1176CF}"/>
          </ac:spMkLst>
        </pc:spChg>
      </pc:sldChg>
      <pc:sldChg chg="addSp delSp modSp add mod">
        <pc:chgData name="Stephen Goldbaum" userId="af7fac838999edef" providerId="LiveId" clId="{D72AC868-0D29-408D-9BE0-706D5EC45A7F}" dt="2020-11-04T03:33:33.912" v="1162" actId="1076"/>
        <pc:sldMkLst>
          <pc:docMk/>
          <pc:sldMk cId="2856638432" sldId="302"/>
        </pc:sldMkLst>
        <pc:spChg chg="mod">
          <ac:chgData name="Stephen Goldbaum" userId="af7fac838999edef" providerId="LiveId" clId="{D72AC868-0D29-408D-9BE0-706D5EC45A7F}" dt="2020-11-04T03:33:33.912" v="1162" actId="1076"/>
          <ac:spMkLst>
            <pc:docMk/>
            <pc:sldMk cId="2856638432" sldId="302"/>
            <ac:spMk id="3" creationId="{7D2FB5D8-2AB4-4C54-9825-EC64A951F623}"/>
          </ac:spMkLst>
        </pc:spChg>
        <pc:spChg chg="add">
          <ac:chgData name="Stephen Goldbaum" userId="af7fac838999edef" providerId="LiveId" clId="{D72AC868-0D29-408D-9BE0-706D5EC45A7F}" dt="2020-11-04T03:33:08.348" v="1156" actId="22"/>
          <ac:spMkLst>
            <pc:docMk/>
            <pc:sldMk cId="2856638432" sldId="302"/>
            <ac:spMk id="4" creationId="{C3FF3DEE-BBCE-416F-95A1-46507559177A}"/>
          </ac:spMkLst>
        </pc:spChg>
        <pc:spChg chg="mod">
          <ac:chgData name="Stephen Goldbaum" userId="af7fac838999edef" providerId="LiveId" clId="{D72AC868-0D29-408D-9BE0-706D5EC45A7F}" dt="2020-11-04T03:30:45.812" v="1104" actId="20577"/>
          <ac:spMkLst>
            <pc:docMk/>
            <pc:sldMk cId="2856638432" sldId="302"/>
            <ac:spMk id="10" creationId="{370F5965-1F89-4670-843F-4BCE358E4456}"/>
          </ac:spMkLst>
        </pc:spChg>
        <pc:spChg chg="del">
          <ac:chgData name="Stephen Goldbaum" userId="af7fac838999edef" providerId="LiveId" clId="{D72AC868-0D29-408D-9BE0-706D5EC45A7F}" dt="2020-11-04T03:33:07.523" v="1155" actId="478"/>
          <ac:spMkLst>
            <pc:docMk/>
            <pc:sldMk cId="2856638432" sldId="302"/>
            <ac:spMk id="37" creationId="{BA6520D4-7FA7-4458-A65C-5D40BF1176CF}"/>
          </ac:spMkLst>
        </pc:spChg>
        <pc:picChg chg="del">
          <ac:chgData name="Stephen Goldbaum" userId="af7fac838999edef" providerId="LiveId" clId="{D72AC868-0D29-408D-9BE0-706D5EC45A7F}" dt="2020-11-04T03:33:16.650" v="1157" actId="478"/>
          <ac:picMkLst>
            <pc:docMk/>
            <pc:sldMk cId="2856638432" sldId="302"/>
            <ac:picMk id="2" creationId="{85E68800-C321-43F2-B19C-429B2239E7EA}"/>
          </ac:picMkLst>
        </pc:picChg>
        <pc:picChg chg="add mod">
          <ac:chgData name="Stephen Goldbaum" userId="af7fac838999edef" providerId="LiveId" clId="{D72AC868-0D29-408D-9BE0-706D5EC45A7F}" dt="2020-11-04T03:33:23.209" v="1160" actId="1076"/>
          <ac:picMkLst>
            <pc:docMk/>
            <pc:sldMk cId="2856638432" sldId="302"/>
            <ac:picMk id="5" creationId="{CBD4B47D-6C67-4851-84F9-FEBC173C90AC}"/>
          </ac:picMkLst>
        </pc:picChg>
      </pc:sldChg>
      <pc:sldChg chg="modSp add mod">
        <pc:chgData name="Stephen Goldbaum" userId="af7fac838999edef" providerId="LiveId" clId="{D72AC868-0D29-408D-9BE0-706D5EC45A7F}" dt="2020-11-04T03:34:15.982" v="1175" actId="6549"/>
        <pc:sldMkLst>
          <pc:docMk/>
          <pc:sldMk cId="1967122951" sldId="303"/>
        </pc:sldMkLst>
        <pc:spChg chg="mod">
          <ac:chgData name="Stephen Goldbaum" userId="af7fac838999edef" providerId="LiveId" clId="{D72AC868-0D29-408D-9BE0-706D5EC45A7F}" dt="2020-11-04T03:33:55.650" v="1168" actId="20577"/>
          <ac:spMkLst>
            <pc:docMk/>
            <pc:sldMk cId="1967122951" sldId="303"/>
            <ac:spMk id="4" creationId="{22F14039-A943-4B25-B4C5-463C10F29D81}"/>
          </ac:spMkLst>
        </pc:spChg>
        <pc:spChg chg="mod">
          <ac:chgData name="Stephen Goldbaum" userId="af7fac838999edef" providerId="LiveId" clId="{D72AC868-0D29-408D-9BE0-706D5EC45A7F}" dt="2020-11-04T03:34:15.982" v="1175" actId="6549"/>
          <ac:spMkLst>
            <pc:docMk/>
            <pc:sldMk cId="1967122951" sldId="303"/>
            <ac:spMk id="37" creationId="{BA6520D4-7FA7-4458-A65C-5D40BF1176CF}"/>
          </ac:spMkLst>
        </pc:spChg>
      </pc:sldChg>
      <pc:sldChg chg="addSp delSp modSp add mod">
        <pc:chgData name="Stephen Goldbaum" userId="af7fac838999edef" providerId="LiveId" clId="{D72AC868-0D29-408D-9BE0-706D5EC45A7F}" dt="2020-11-04T03:35:04.609" v="1180" actId="1076"/>
        <pc:sldMkLst>
          <pc:docMk/>
          <pc:sldMk cId="936178150" sldId="304"/>
        </pc:sldMkLst>
        <pc:spChg chg="mod">
          <ac:chgData name="Stephen Goldbaum" userId="af7fac838999edef" providerId="LiveId" clId="{D72AC868-0D29-408D-9BE0-706D5EC45A7F}" dt="2020-11-04T03:33:59.825" v="1173" actId="20577"/>
          <ac:spMkLst>
            <pc:docMk/>
            <pc:sldMk cId="936178150" sldId="304"/>
            <ac:spMk id="10" creationId="{370F5965-1F89-4670-843F-4BCE358E4456}"/>
          </ac:spMkLst>
        </pc:spChg>
        <pc:picChg chg="add mod">
          <ac:chgData name="Stephen Goldbaum" userId="af7fac838999edef" providerId="LiveId" clId="{D72AC868-0D29-408D-9BE0-706D5EC45A7F}" dt="2020-11-04T03:35:04.609" v="1180" actId="1076"/>
          <ac:picMkLst>
            <pc:docMk/>
            <pc:sldMk cId="936178150" sldId="304"/>
            <ac:picMk id="2" creationId="{0D4ABE3B-46DA-42FD-A6BA-E03492D4B744}"/>
          </ac:picMkLst>
        </pc:picChg>
        <pc:picChg chg="del">
          <ac:chgData name="Stephen Goldbaum" userId="af7fac838999edef" providerId="LiveId" clId="{D72AC868-0D29-408D-9BE0-706D5EC45A7F}" dt="2020-11-04T03:34:57.722" v="1177" actId="478"/>
          <ac:picMkLst>
            <pc:docMk/>
            <pc:sldMk cId="936178150" sldId="304"/>
            <ac:picMk id="5" creationId="{CBD4B47D-6C67-4851-84F9-FEBC173C90AC}"/>
          </ac:picMkLst>
        </pc:picChg>
      </pc:sldChg>
      <pc:sldChg chg="addSp delSp modSp add mod">
        <pc:chgData name="Stephen Goldbaum" userId="af7fac838999edef" providerId="LiveId" clId="{D72AC868-0D29-408D-9BE0-706D5EC45A7F}" dt="2020-11-04T03:45:07.478" v="1301" actId="22"/>
        <pc:sldMkLst>
          <pc:docMk/>
          <pc:sldMk cId="2392699866" sldId="305"/>
        </pc:sldMkLst>
        <pc:spChg chg="add">
          <ac:chgData name="Stephen Goldbaum" userId="af7fac838999edef" providerId="LiveId" clId="{D72AC868-0D29-408D-9BE0-706D5EC45A7F}" dt="2020-11-04T03:45:07.478" v="1301" actId="22"/>
          <ac:spMkLst>
            <pc:docMk/>
            <pc:sldMk cId="2392699866" sldId="305"/>
            <ac:spMk id="2" creationId="{9003002D-3C81-4125-9EFF-31BF0DF9ED1D}"/>
          </ac:spMkLst>
        </pc:spChg>
        <pc:spChg chg="mod">
          <ac:chgData name="Stephen Goldbaum" userId="af7fac838999edef" providerId="LiveId" clId="{D72AC868-0D29-408D-9BE0-706D5EC45A7F}" dt="2020-11-04T03:37:08.890" v="1187" actId="20577"/>
          <ac:spMkLst>
            <pc:docMk/>
            <pc:sldMk cId="2392699866" sldId="305"/>
            <ac:spMk id="4" creationId="{22F14039-A943-4B25-B4C5-463C10F29D81}"/>
          </ac:spMkLst>
        </pc:spChg>
        <pc:spChg chg="del">
          <ac:chgData name="Stephen Goldbaum" userId="af7fac838999edef" providerId="LiveId" clId="{D72AC868-0D29-408D-9BE0-706D5EC45A7F}" dt="2020-11-04T03:45:06.689" v="1300" actId="478"/>
          <ac:spMkLst>
            <pc:docMk/>
            <pc:sldMk cId="2392699866" sldId="305"/>
            <ac:spMk id="37" creationId="{BA6520D4-7FA7-4458-A65C-5D40BF1176CF}"/>
          </ac:spMkLst>
        </pc:spChg>
      </pc:sldChg>
      <pc:sldChg chg="addSp delSp modSp add mod">
        <pc:chgData name="Stephen Goldbaum" userId="af7fac838999edef" providerId="LiveId" clId="{D72AC868-0D29-408D-9BE0-706D5EC45A7F}" dt="2020-11-04T03:44:43.878" v="1299" actId="1076"/>
        <pc:sldMkLst>
          <pc:docMk/>
          <pc:sldMk cId="3427583658" sldId="306"/>
        </pc:sldMkLst>
        <pc:spChg chg="mod">
          <ac:chgData name="Stephen Goldbaum" userId="af7fac838999edef" providerId="LiveId" clId="{D72AC868-0D29-408D-9BE0-706D5EC45A7F}" dt="2020-11-04T03:38:03.225" v="1278" actId="1076"/>
          <ac:spMkLst>
            <pc:docMk/>
            <pc:sldMk cId="3427583658" sldId="306"/>
            <ac:spMk id="3" creationId="{7D2FB5D8-2AB4-4C54-9825-EC64A951F623}"/>
          </ac:spMkLst>
        </pc:spChg>
        <pc:spChg chg="mod">
          <ac:chgData name="Stephen Goldbaum" userId="af7fac838999edef" providerId="LiveId" clId="{D72AC868-0D29-408D-9BE0-706D5EC45A7F}" dt="2020-11-04T03:37:54.584" v="1276" actId="1076"/>
          <ac:spMkLst>
            <pc:docMk/>
            <pc:sldMk cId="3427583658" sldId="306"/>
            <ac:spMk id="4" creationId="{C3FF3DEE-BBCE-416F-95A1-46507559177A}"/>
          </ac:spMkLst>
        </pc:spChg>
        <pc:spChg chg="mod">
          <ac:chgData name="Stephen Goldbaum" userId="af7fac838999edef" providerId="LiveId" clId="{D72AC868-0D29-408D-9BE0-706D5EC45A7F}" dt="2020-11-04T03:37:13.201" v="1192" actId="20577"/>
          <ac:spMkLst>
            <pc:docMk/>
            <pc:sldMk cId="3427583658" sldId="306"/>
            <ac:spMk id="10" creationId="{370F5965-1F89-4670-843F-4BCE358E4456}"/>
          </ac:spMkLst>
        </pc:spChg>
        <pc:picChg chg="del">
          <ac:chgData name="Stephen Goldbaum" userId="af7fac838999edef" providerId="LiveId" clId="{D72AC868-0D29-408D-9BE0-706D5EC45A7F}" dt="2020-11-04T03:37:16.874" v="1193" actId="478"/>
          <ac:picMkLst>
            <pc:docMk/>
            <pc:sldMk cId="3427583658" sldId="306"/>
            <ac:picMk id="2" creationId="{0D4ABE3B-46DA-42FD-A6BA-E03492D4B744}"/>
          </ac:picMkLst>
        </pc:picChg>
        <pc:picChg chg="add del mod">
          <ac:chgData name="Stephen Goldbaum" userId="af7fac838999edef" providerId="LiveId" clId="{D72AC868-0D29-408D-9BE0-706D5EC45A7F}" dt="2020-11-04T03:42:44.297" v="1280" actId="478"/>
          <ac:picMkLst>
            <pc:docMk/>
            <pc:sldMk cId="3427583658" sldId="306"/>
            <ac:picMk id="5" creationId="{A9BD34DA-D985-4FC5-9C47-44C4504DC3AE}"/>
          </ac:picMkLst>
        </pc:picChg>
        <pc:picChg chg="add del mod">
          <ac:chgData name="Stephen Goldbaum" userId="af7fac838999edef" providerId="LiveId" clId="{D72AC868-0D29-408D-9BE0-706D5EC45A7F}" dt="2020-11-04T03:44:30.250" v="1295" actId="478"/>
          <ac:picMkLst>
            <pc:docMk/>
            <pc:sldMk cId="3427583658" sldId="306"/>
            <ac:picMk id="7" creationId="{EC2EA6DA-8CE9-4D81-85B6-D949606B3D71}"/>
          </ac:picMkLst>
        </pc:picChg>
        <pc:picChg chg="add mod">
          <ac:chgData name="Stephen Goldbaum" userId="af7fac838999edef" providerId="LiveId" clId="{D72AC868-0D29-408D-9BE0-706D5EC45A7F}" dt="2020-11-04T03:44:43.878" v="1299" actId="1076"/>
          <ac:picMkLst>
            <pc:docMk/>
            <pc:sldMk cId="3427583658" sldId="306"/>
            <ac:picMk id="8" creationId="{81841223-5A8B-4BEB-9D32-202F3FED6E52}"/>
          </ac:picMkLst>
        </pc:picChg>
      </pc:sldChg>
      <pc:sldChg chg="addSp delSp modSp new mod modClrScheme delAnim modAnim chgLayout">
        <pc:chgData name="Stephen Goldbaum" userId="af7fac838999edef" providerId="LiveId" clId="{D72AC868-0D29-408D-9BE0-706D5EC45A7F}" dt="2020-11-04T04:25:08.342" v="1381" actId="478"/>
        <pc:sldMkLst>
          <pc:docMk/>
          <pc:sldMk cId="4155611595" sldId="307"/>
        </pc:sldMkLst>
        <pc:spChg chg="del">
          <ac:chgData name="Stephen Goldbaum" userId="af7fac838999edef" providerId="LiveId" clId="{D72AC868-0D29-408D-9BE0-706D5EC45A7F}" dt="2020-11-04T04:23:49.790" v="1371" actId="700"/>
          <ac:spMkLst>
            <pc:docMk/>
            <pc:sldMk cId="4155611595" sldId="307"/>
            <ac:spMk id="2" creationId="{C5CECE51-71EE-43E5-A956-A70228715836}"/>
          </ac:spMkLst>
        </pc:spChg>
        <pc:spChg chg="del">
          <ac:chgData name="Stephen Goldbaum" userId="af7fac838999edef" providerId="LiveId" clId="{D72AC868-0D29-408D-9BE0-706D5EC45A7F}" dt="2020-11-04T04:23:49.790" v="1371" actId="700"/>
          <ac:spMkLst>
            <pc:docMk/>
            <pc:sldMk cId="4155611595" sldId="307"/>
            <ac:spMk id="3" creationId="{CDAED510-0E88-4A5B-A6C7-BEE719919CB8}"/>
          </ac:spMkLst>
        </pc:spChg>
        <pc:spChg chg="del">
          <ac:chgData name="Stephen Goldbaum" userId="af7fac838999edef" providerId="LiveId" clId="{D72AC868-0D29-408D-9BE0-706D5EC45A7F}" dt="2020-11-04T04:23:49.790" v="1371" actId="700"/>
          <ac:spMkLst>
            <pc:docMk/>
            <pc:sldMk cId="4155611595" sldId="307"/>
            <ac:spMk id="4" creationId="{D0A8C29E-4FBF-4879-8804-CAF12CF80CB7}"/>
          </ac:spMkLst>
        </pc:spChg>
        <pc:picChg chg="add del mod">
          <ac:chgData name="Stephen Goldbaum" userId="af7fac838999edef" providerId="LiveId" clId="{D72AC868-0D29-408D-9BE0-706D5EC45A7F}" dt="2020-11-04T04:25:08.342" v="1381" actId="478"/>
          <ac:picMkLst>
            <pc:docMk/>
            <pc:sldMk cId="4155611595" sldId="307"/>
            <ac:picMk id="5" creationId="{02AC6DB9-A2A9-4D36-8D8A-292B49D973BF}"/>
          </ac:picMkLst>
        </pc:picChg>
      </pc:sldChg>
      <pc:sldChg chg="add ord">
        <pc:chgData name="Stephen Goldbaum" userId="af7fac838999edef" providerId="LiveId" clId="{D72AC868-0D29-408D-9BE0-706D5EC45A7F}" dt="2020-11-05T20:53:15.048" v="1653"/>
        <pc:sldMkLst>
          <pc:docMk/>
          <pc:sldMk cId="730810628" sldId="30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4740C-F519-49A5-9FF3-A5E4997B2B2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6EE3BB-3124-46CB-A9EF-B37973601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</a:t>
          </a:r>
        </a:p>
      </dgm:t>
    </dgm:pt>
    <dgm:pt modelId="{90D0E181-9FE7-44ED-82FE-56BFDE829A47}" type="parTrans" cxnId="{2E3EAB4D-B77B-4936-B172-66115B3F4805}">
      <dgm:prSet/>
      <dgm:spPr/>
      <dgm:t>
        <a:bodyPr/>
        <a:lstStyle/>
        <a:p>
          <a:endParaRPr lang="en-US"/>
        </a:p>
      </dgm:t>
    </dgm:pt>
    <dgm:pt modelId="{092FECA6-E0B5-4C1C-8940-1FC2EB34E476}" type="sibTrans" cxnId="{2E3EAB4D-B77B-4936-B172-66115B3F4805}">
      <dgm:prSet/>
      <dgm:spPr/>
      <dgm:t>
        <a:bodyPr/>
        <a:lstStyle/>
        <a:p>
          <a:endParaRPr lang="en-US"/>
        </a:p>
      </dgm:t>
    </dgm:pt>
    <dgm:pt modelId="{AE5EDF90-9C17-469E-9830-9B63B01EE0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Translate</a:t>
          </a:r>
        </a:p>
      </dgm:t>
    </dgm:pt>
    <dgm:pt modelId="{7CEAE4DD-A5FA-4EC7-B965-A41E96E5A270}" type="parTrans" cxnId="{898DC457-5216-4D59-9BAD-B4386887F986}">
      <dgm:prSet/>
      <dgm:spPr/>
      <dgm:t>
        <a:bodyPr/>
        <a:lstStyle/>
        <a:p>
          <a:endParaRPr lang="en-US"/>
        </a:p>
      </dgm:t>
    </dgm:pt>
    <dgm:pt modelId="{6CFD8EF0-BDBC-4F77-8A46-7784B9C5062F}" type="sibTrans" cxnId="{898DC457-5216-4D59-9BAD-B4386887F986}">
      <dgm:prSet/>
      <dgm:spPr/>
      <dgm:t>
        <a:bodyPr/>
        <a:lstStyle/>
        <a:p>
          <a:endParaRPr lang="en-US"/>
        </a:p>
      </dgm:t>
    </dgm:pt>
    <dgm:pt modelId="{0779BA83-E91F-4F40-A663-8445FCD72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</a:t>
          </a:r>
        </a:p>
      </dgm:t>
    </dgm:pt>
    <dgm:pt modelId="{DE4E000E-7FAA-4F6F-B11B-8F46347C1A63}" type="parTrans" cxnId="{98215DC7-3DDE-49D4-9333-212CC3CBEFB5}">
      <dgm:prSet/>
      <dgm:spPr/>
      <dgm:t>
        <a:bodyPr/>
        <a:lstStyle/>
        <a:p>
          <a:endParaRPr lang="en-US"/>
        </a:p>
      </dgm:t>
    </dgm:pt>
    <dgm:pt modelId="{1CBD1486-A4FF-48CF-B916-CDDB45462250}" type="sibTrans" cxnId="{98215DC7-3DDE-49D4-9333-212CC3CBEFB5}">
      <dgm:prSet/>
      <dgm:spPr/>
      <dgm:t>
        <a:bodyPr/>
        <a:lstStyle/>
        <a:p>
          <a:endParaRPr lang="en-US"/>
        </a:p>
      </dgm:t>
    </dgm:pt>
    <dgm:pt modelId="{BFD988D6-1ED5-4415-BB78-7AC36C5CF9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</a:t>
          </a:r>
        </a:p>
      </dgm:t>
    </dgm:pt>
    <dgm:pt modelId="{42455C51-BDF8-4C6B-BFB5-7BB9A1E418AF}" type="parTrans" cxnId="{6F978EC6-BED8-411A-97DB-D8A473FFF0B1}">
      <dgm:prSet/>
      <dgm:spPr/>
      <dgm:t>
        <a:bodyPr/>
        <a:lstStyle/>
        <a:p>
          <a:endParaRPr lang="en-US"/>
        </a:p>
      </dgm:t>
    </dgm:pt>
    <dgm:pt modelId="{7BBC67D7-9EE0-4E67-A104-DDE690143F08}" type="sibTrans" cxnId="{6F978EC6-BED8-411A-97DB-D8A473FFF0B1}">
      <dgm:prSet/>
      <dgm:spPr/>
      <dgm:t>
        <a:bodyPr/>
        <a:lstStyle/>
        <a:p>
          <a:endParaRPr lang="en-US"/>
        </a:p>
      </dgm:t>
    </dgm:pt>
    <dgm:pt modelId="{7975D008-A15A-4C9C-8E81-2D40047C3B1E}" type="pres">
      <dgm:prSet presAssocID="{32E4740C-F519-49A5-9FF3-A5E4997B2B20}" presName="root" presStyleCnt="0">
        <dgm:presLayoutVars>
          <dgm:dir/>
          <dgm:resizeHandles val="exact"/>
        </dgm:presLayoutVars>
      </dgm:prSet>
      <dgm:spPr/>
    </dgm:pt>
    <dgm:pt modelId="{FEF22228-8979-4A62-BD12-ED4EDA4A6291}" type="pres">
      <dgm:prSet presAssocID="{5A6EE3BB-3124-46CB-A9EF-B37973601D52}" presName="compNode" presStyleCnt="0"/>
      <dgm:spPr/>
    </dgm:pt>
    <dgm:pt modelId="{EFF430DF-8705-4B95-A60A-E1CBBE28ECE8}" type="pres">
      <dgm:prSet presAssocID="{5A6EE3BB-3124-46CB-A9EF-B37973601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ECA4CE7E-66AD-4C11-B163-64C911FD8935}" type="pres">
      <dgm:prSet presAssocID="{5A6EE3BB-3124-46CB-A9EF-B37973601D52}" presName="spaceRect" presStyleCnt="0"/>
      <dgm:spPr/>
    </dgm:pt>
    <dgm:pt modelId="{AA4EE207-3401-4A72-AC92-E4C9030E63E8}" type="pres">
      <dgm:prSet presAssocID="{5A6EE3BB-3124-46CB-A9EF-B37973601D52}" presName="textRect" presStyleLbl="revTx" presStyleIdx="0" presStyleCnt="4">
        <dgm:presLayoutVars>
          <dgm:chMax val="1"/>
          <dgm:chPref val="1"/>
        </dgm:presLayoutVars>
      </dgm:prSet>
      <dgm:spPr/>
    </dgm:pt>
    <dgm:pt modelId="{B08DFBB1-19BA-4043-9A30-8AE312CC2EF7}" type="pres">
      <dgm:prSet presAssocID="{092FECA6-E0B5-4C1C-8940-1FC2EB34E476}" presName="sibTrans" presStyleCnt="0"/>
      <dgm:spPr/>
    </dgm:pt>
    <dgm:pt modelId="{2A8DB664-955E-433A-B149-8C243F7E26DA}" type="pres">
      <dgm:prSet presAssocID="{AE5EDF90-9C17-469E-9830-9B63B01EE02E}" presName="compNode" presStyleCnt="0"/>
      <dgm:spPr/>
    </dgm:pt>
    <dgm:pt modelId="{9EC82633-AEA6-4E9F-9BE7-13AE283E5CD0}" type="pres">
      <dgm:prSet presAssocID="{AE5EDF90-9C17-469E-9830-9B63B01EE0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6DD2EF5-A6A9-4349-880F-434C8D634153}" type="pres">
      <dgm:prSet presAssocID="{AE5EDF90-9C17-469E-9830-9B63B01EE02E}" presName="spaceRect" presStyleCnt="0"/>
      <dgm:spPr/>
    </dgm:pt>
    <dgm:pt modelId="{0B949888-7FA9-4DC6-BA6C-8FC0BFEA6D67}" type="pres">
      <dgm:prSet presAssocID="{AE5EDF90-9C17-469E-9830-9B63B01EE02E}" presName="textRect" presStyleLbl="revTx" presStyleIdx="1" presStyleCnt="4">
        <dgm:presLayoutVars>
          <dgm:chMax val="1"/>
          <dgm:chPref val="1"/>
        </dgm:presLayoutVars>
      </dgm:prSet>
      <dgm:spPr/>
    </dgm:pt>
    <dgm:pt modelId="{A2C55446-A798-4CBE-A418-BE915E5432EA}" type="pres">
      <dgm:prSet presAssocID="{6CFD8EF0-BDBC-4F77-8A46-7784B9C5062F}" presName="sibTrans" presStyleCnt="0"/>
      <dgm:spPr/>
    </dgm:pt>
    <dgm:pt modelId="{FF5B7047-9AB8-4343-A7A7-C20CE65BF62A}" type="pres">
      <dgm:prSet presAssocID="{0779BA83-E91F-4F40-A663-8445FCD720EA}" presName="compNode" presStyleCnt="0"/>
      <dgm:spPr/>
    </dgm:pt>
    <dgm:pt modelId="{204FD785-2C4C-4010-87F4-B97C86AE2BA9}" type="pres">
      <dgm:prSet presAssocID="{0779BA83-E91F-4F40-A663-8445FCD720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E85582F4-EB18-47F7-A2F2-2D1BAF90C2CC}" type="pres">
      <dgm:prSet presAssocID="{0779BA83-E91F-4F40-A663-8445FCD720EA}" presName="spaceRect" presStyleCnt="0"/>
      <dgm:spPr/>
    </dgm:pt>
    <dgm:pt modelId="{1FB8A2FB-4D93-44F6-89B9-EBD199AB5EBD}" type="pres">
      <dgm:prSet presAssocID="{0779BA83-E91F-4F40-A663-8445FCD720EA}" presName="textRect" presStyleLbl="revTx" presStyleIdx="2" presStyleCnt="4">
        <dgm:presLayoutVars>
          <dgm:chMax val="1"/>
          <dgm:chPref val="1"/>
        </dgm:presLayoutVars>
      </dgm:prSet>
      <dgm:spPr/>
    </dgm:pt>
    <dgm:pt modelId="{AA11430F-BCA3-4C1A-AC8F-294A22907AD7}" type="pres">
      <dgm:prSet presAssocID="{1CBD1486-A4FF-48CF-B916-CDDB45462250}" presName="sibTrans" presStyleCnt="0"/>
      <dgm:spPr/>
    </dgm:pt>
    <dgm:pt modelId="{5342125F-671E-41E4-B1B4-A56231FF1CB9}" type="pres">
      <dgm:prSet presAssocID="{BFD988D6-1ED5-4415-BB78-7AC36C5CF9EB}" presName="compNode" presStyleCnt="0"/>
      <dgm:spPr/>
    </dgm:pt>
    <dgm:pt modelId="{561BFAD3-EB8B-49FE-BFC4-ED6DB0FFEC68}" type="pres">
      <dgm:prSet presAssocID="{BFD988D6-1ED5-4415-BB78-7AC36C5CF9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5817217-DCC8-4D10-B5A6-5D530691103A}" type="pres">
      <dgm:prSet presAssocID="{BFD988D6-1ED5-4415-BB78-7AC36C5CF9EB}" presName="spaceRect" presStyleCnt="0"/>
      <dgm:spPr/>
    </dgm:pt>
    <dgm:pt modelId="{4EC31718-749B-431A-97AA-61336032E109}" type="pres">
      <dgm:prSet presAssocID="{BFD988D6-1ED5-4415-BB78-7AC36C5CF9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F58E24-48C5-4640-BF7A-038632A1E471}" type="presOf" srcId="{0779BA83-E91F-4F40-A663-8445FCD720EA}" destId="{1FB8A2FB-4D93-44F6-89B9-EBD199AB5EBD}" srcOrd="0" destOrd="0" presId="urn:microsoft.com/office/officeart/2018/2/layout/IconLabelList"/>
    <dgm:cxn modelId="{6D76F265-8D3D-4449-A87E-1108D104F73B}" type="presOf" srcId="{AE5EDF90-9C17-469E-9830-9B63B01EE02E}" destId="{0B949888-7FA9-4DC6-BA6C-8FC0BFEA6D67}" srcOrd="0" destOrd="0" presId="urn:microsoft.com/office/officeart/2018/2/layout/IconLabelList"/>
    <dgm:cxn modelId="{2E3EAB4D-B77B-4936-B172-66115B3F4805}" srcId="{32E4740C-F519-49A5-9FF3-A5E4997B2B20}" destId="{5A6EE3BB-3124-46CB-A9EF-B37973601D52}" srcOrd="0" destOrd="0" parTransId="{90D0E181-9FE7-44ED-82FE-56BFDE829A47}" sibTransId="{092FECA6-E0B5-4C1C-8940-1FC2EB34E476}"/>
    <dgm:cxn modelId="{898DC457-5216-4D59-9BAD-B4386887F986}" srcId="{32E4740C-F519-49A5-9FF3-A5E4997B2B20}" destId="{AE5EDF90-9C17-469E-9830-9B63B01EE02E}" srcOrd="1" destOrd="0" parTransId="{7CEAE4DD-A5FA-4EC7-B965-A41E96E5A270}" sibTransId="{6CFD8EF0-BDBC-4F77-8A46-7784B9C5062F}"/>
    <dgm:cxn modelId="{6F978EC6-BED8-411A-97DB-D8A473FFF0B1}" srcId="{32E4740C-F519-49A5-9FF3-A5E4997B2B20}" destId="{BFD988D6-1ED5-4415-BB78-7AC36C5CF9EB}" srcOrd="3" destOrd="0" parTransId="{42455C51-BDF8-4C6B-BFB5-7BB9A1E418AF}" sibTransId="{7BBC67D7-9EE0-4E67-A104-DDE690143F08}"/>
    <dgm:cxn modelId="{98215DC7-3DDE-49D4-9333-212CC3CBEFB5}" srcId="{32E4740C-F519-49A5-9FF3-A5E4997B2B20}" destId="{0779BA83-E91F-4F40-A663-8445FCD720EA}" srcOrd="2" destOrd="0" parTransId="{DE4E000E-7FAA-4F6F-B11B-8F46347C1A63}" sibTransId="{1CBD1486-A4FF-48CF-B916-CDDB45462250}"/>
    <dgm:cxn modelId="{85F5ABE9-A660-46C1-915D-7205CF670B86}" type="presOf" srcId="{32E4740C-F519-49A5-9FF3-A5E4997B2B20}" destId="{7975D008-A15A-4C9C-8E81-2D40047C3B1E}" srcOrd="0" destOrd="0" presId="urn:microsoft.com/office/officeart/2018/2/layout/IconLabelList"/>
    <dgm:cxn modelId="{79A4BAED-933A-4672-BB17-5F1C57B548C3}" type="presOf" srcId="{5A6EE3BB-3124-46CB-A9EF-B37973601D52}" destId="{AA4EE207-3401-4A72-AC92-E4C9030E63E8}" srcOrd="0" destOrd="0" presId="urn:microsoft.com/office/officeart/2018/2/layout/IconLabelList"/>
    <dgm:cxn modelId="{464F69F7-9AD4-4427-8808-994BEC39F7CA}" type="presOf" srcId="{BFD988D6-1ED5-4415-BB78-7AC36C5CF9EB}" destId="{4EC31718-749B-431A-97AA-61336032E109}" srcOrd="0" destOrd="0" presId="urn:microsoft.com/office/officeart/2018/2/layout/IconLabelList"/>
    <dgm:cxn modelId="{A9D3A9CE-165F-4F49-B458-2BF82A17B689}" type="presParOf" srcId="{7975D008-A15A-4C9C-8E81-2D40047C3B1E}" destId="{FEF22228-8979-4A62-BD12-ED4EDA4A6291}" srcOrd="0" destOrd="0" presId="urn:microsoft.com/office/officeart/2018/2/layout/IconLabelList"/>
    <dgm:cxn modelId="{7938B475-3954-4E66-B0A5-A5F3929DEF97}" type="presParOf" srcId="{FEF22228-8979-4A62-BD12-ED4EDA4A6291}" destId="{EFF430DF-8705-4B95-A60A-E1CBBE28ECE8}" srcOrd="0" destOrd="0" presId="urn:microsoft.com/office/officeart/2018/2/layout/IconLabelList"/>
    <dgm:cxn modelId="{281BDF15-902E-44FD-8436-01A79CFE3156}" type="presParOf" srcId="{FEF22228-8979-4A62-BD12-ED4EDA4A6291}" destId="{ECA4CE7E-66AD-4C11-B163-64C911FD8935}" srcOrd="1" destOrd="0" presId="urn:microsoft.com/office/officeart/2018/2/layout/IconLabelList"/>
    <dgm:cxn modelId="{1349DE7D-7A3B-44BE-8164-662B0407724D}" type="presParOf" srcId="{FEF22228-8979-4A62-BD12-ED4EDA4A6291}" destId="{AA4EE207-3401-4A72-AC92-E4C9030E63E8}" srcOrd="2" destOrd="0" presId="urn:microsoft.com/office/officeart/2018/2/layout/IconLabelList"/>
    <dgm:cxn modelId="{67A4C77D-46DC-45D6-80D5-3A2DF097DF8B}" type="presParOf" srcId="{7975D008-A15A-4C9C-8E81-2D40047C3B1E}" destId="{B08DFBB1-19BA-4043-9A30-8AE312CC2EF7}" srcOrd="1" destOrd="0" presId="urn:microsoft.com/office/officeart/2018/2/layout/IconLabelList"/>
    <dgm:cxn modelId="{D5184EB7-25BF-44EB-8B97-96E60EE56CB4}" type="presParOf" srcId="{7975D008-A15A-4C9C-8E81-2D40047C3B1E}" destId="{2A8DB664-955E-433A-B149-8C243F7E26DA}" srcOrd="2" destOrd="0" presId="urn:microsoft.com/office/officeart/2018/2/layout/IconLabelList"/>
    <dgm:cxn modelId="{EB86D0F6-5B61-4F90-9612-8C7B90AF5E49}" type="presParOf" srcId="{2A8DB664-955E-433A-B149-8C243F7E26DA}" destId="{9EC82633-AEA6-4E9F-9BE7-13AE283E5CD0}" srcOrd="0" destOrd="0" presId="urn:microsoft.com/office/officeart/2018/2/layout/IconLabelList"/>
    <dgm:cxn modelId="{71DD7197-9C42-4F02-841D-9D77AE87C25E}" type="presParOf" srcId="{2A8DB664-955E-433A-B149-8C243F7E26DA}" destId="{66DD2EF5-A6A9-4349-880F-434C8D634153}" srcOrd="1" destOrd="0" presId="urn:microsoft.com/office/officeart/2018/2/layout/IconLabelList"/>
    <dgm:cxn modelId="{5FCA4DCA-2636-4240-9743-33E134CB0FDC}" type="presParOf" srcId="{2A8DB664-955E-433A-B149-8C243F7E26DA}" destId="{0B949888-7FA9-4DC6-BA6C-8FC0BFEA6D67}" srcOrd="2" destOrd="0" presId="urn:microsoft.com/office/officeart/2018/2/layout/IconLabelList"/>
    <dgm:cxn modelId="{110921EA-9439-420F-9204-B5D8EFDE0BC2}" type="presParOf" srcId="{7975D008-A15A-4C9C-8E81-2D40047C3B1E}" destId="{A2C55446-A798-4CBE-A418-BE915E5432EA}" srcOrd="3" destOrd="0" presId="urn:microsoft.com/office/officeart/2018/2/layout/IconLabelList"/>
    <dgm:cxn modelId="{771F31E1-9925-4062-B03D-C30C14BEB0DF}" type="presParOf" srcId="{7975D008-A15A-4C9C-8E81-2D40047C3B1E}" destId="{FF5B7047-9AB8-4343-A7A7-C20CE65BF62A}" srcOrd="4" destOrd="0" presId="urn:microsoft.com/office/officeart/2018/2/layout/IconLabelList"/>
    <dgm:cxn modelId="{542A8857-7DAD-44C2-B435-82F07B5A33CB}" type="presParOf" srcId="{FF5B7047-9AB8-4343-A7A7-C20CE65BF62A}" destId="{204FD785-2C4C-4010-87F4-B97C86AE2BA9}" srcOrd="0" destOrd="0" presId="urn:microsoft.com/office/officeart/2018/2/layout/IconLabelList"/>
    <dgm:cxn modelId="{10C5F0CC-C07B-4CFF-9DFA-3C1A648E1D96}" type="presParOf" srcId="{FF5B7047-9AB8-4343-A7A7-C20CE65BF62A}" destId="{E85582F4-EB18-47F7-A2F2-2D1BAF90C2CC}" srcOrd="1" destOrd="0" presId="urn:microsoft.com/office/officeart/2018/2/layout/IconLabelList"/>
    <dgm:cxn modelId="{125A3D60-C4F7-4B07-94EE-C1149BC891E5}" type="presParOf" srcId="{FF5B7047-9AB8-4343-A7A7-C20CE65BF62A}" destId="{1FB8A2FB-4D93-44F6-89B9-EBD199AB5EBD}" srcOrd="2" destOrd="0" presId="urn:microsoft.com/office/officeart/2018/2/layout/IconLabelList"/>
    <dgm:cxn modelId="{9282D087-BD6B-4806-A892-082FDEADC2EE}" type="presParOf" srcId="{7975D008-A15A-4C9C-8E81-2D40047C3B1E}" destId="{AA11430F-BCA3-4C1A-AC8F-294A22907AD7}" srcOrd="5" destOrd="0" presId="urn:microsoft.com/office/officeart/2018/2/layout/IconLabelList"/>
    <dgm:cxn modelId="{0748B962-8D01-4F5C-AE83-FFA794C9CF4C}" type="presParOf" srcId="{7975D008-A15A-4C9C-8E81-2D40047C3B1E}" destId="{5342125F-671E-41E4-B1B4-A56231FF1CB9}" srcOrd="6" destOrd="0" presId="urn:microsoft.com/office/officeart/2018/2/layout/IconLabelList"/>
    <dgm:cxn modelId="{C0052810-8A43-4AA2-AD3A-8B83E0ED11BA}" type="presParOf" srcId="{5342125F-671E-41E4-B1B4-A56231FF1CB9}" destId="{561BFAD3-EB8B-49FE-BFC4-ED6DB0FFEC68}" srcOrd="0" destOrd="0" presId="urn:microsoft.com/office/officeart/2018/2/layout/IconLabelList"/>
    <dgm:cxn modelId="{48F05A94-D577-4AB2-8AD5-A7A118AD00F9}" type="presParOf" srcId="{5342125F-671E-41E4-B1B4-A56231FF1CB9}" destId="{95817217-DCC8-4D10-B5A6-5D530691103A}" srcOrd="1" destOrd="0" presId="urn:microsoft.com/office/officeart/2018/2/layout/IconLabelList"/>
    <dgm:cxn modelId="{C4858B8F-BEAB-476B-83D2-AC301B2B03D7}" type="presParOf" srcId="{5342125F-671E-41E4-B1B4-A56231FF1CB9}" destId="{4EC31718-749B-431A-97AA-61336032E1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5FCD8-255B-472C-9F41-9F153D56E1C2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FDC8FD-48FA-48C3-8335-1A9D95A669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Automation</a:t>
          </a:r>
          <a:endParaRPr lang="en-US"/>
        </a:p>
      </dgm:t>
    </dgm:pt>
    <dgm:pt modelId="{283B6A88-A25F-4626-A333-6823670BF980}" type="parTrans" cxnId="{BD5C973A-79DD-478A-A932-164A48C480B3}">
      <dgm:prSet/>
      <dgm:spPr/>
      <dgm:t>
        <a:bodyPr/>
        <a:lstStyle/>
        <a:p>
          <a:endParaRPr lang="en-US"/>
        </a:p>
      </dgm:t>
    </dgm:pt>
    <dgm:pt modelId="{C2BDEB39-A031-48E6-8E03-16A977017E25}" type="sibTrans" cxnId="{BD5C973A-79DD-478A-A932-164A48C480B3}">
      <dgm:prSet/>
      <dgm:spPr/>
      <dgm:t>
        <a:bodyPr/>
        <a:lstStyle/>
        <a:p>
          <a:endParaRPr lang="en-US"/>
        </a:p>
      </dgm:t>
    </dgm:pt>
    <dgm:pt modelId="{297EC352-5EB6-4278-BB1C-1A3565B00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Correctness</a:t>
          </a:r>
          <a:endParaRPr lang="en-US" dirty="0"/>
        </a:p>
      </dgm:t>
    </dgm:pt>
    <dgm:pt modelId="{19F0B8CE-03B8-4FE6-B53F-8A55CD0EF05C}" type="parTrans" cxnId="{24213EBB-6DD1-4037-A3FE-44D04729B40E}">
      <dgm:prSet/>
      <dgm:spPr/>
      <dgm:t>
        <a:bodyPr/>
        <a:lstStyle/>
        <a:p>
          <a:endParaRPr lang="en-US"/>
        </a:p>
      </dgm:t>
    </dgm:pt>
    <dgm:pt modelId="{254C4422-479F-47DE-B22D-97B552A46C3D}" type="sibTrans" cxnId="{24213EBB-6DD1-4037-A3FE-44D04729B40E}">
      <dgm:prSet/>
      <dgm:spPr/>
      <dgm:t>
        <a:bodyPr/>
        <a:lstStyle/>
        <a:p>
          <a:endParaRPr lang="en-US"/>
        </a:p>
      </dgm:t>
    </dgm:pt>
    <dgm:pt modelId="{06604EB2-6A21-4CCC-9C98-3D583152E8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Knowledge</a:t>
          </a:r>
          <a:endParaRPr lang="en-US"/>
        </a:p>
      </dgm:t>
    </dgm:pt>
    <dgm:pt modelId="{1B86267C-D1B3-4E34-B272-0C3B0C502021}" type="parTrans" cxnId="{BC790D9D-CA63-4B63-A064-8E7B292DE360}">
      <dgm:prSet/>
      <dgm:spPr/>
      <dgm:t>
        <a:bodyPr/>
        <a:lstStyle/>
        <a:p>
          <a:endParaRPr lang="en-US"/>
        </a:p>
      </dgm:t>
    </dgm:pt>
    <dgm:pt modelId="{3307FD6F-B315-49C2-8490-4CDE80AA97EA}" type="sibTrans" cxnId="{BC790D9D-CA63-4B63-A064-8E7B292DE360}">
      <dgm:prSet/>
      <dgm:spPr/>
      <dgm:t>
        <a:bodyPr/>
        <a:lstStyle/>
        <a:p>
          <a:endParaRPr lang="en-US"/>
        </a:p>
      </dgm:t>
    </dgm:pt>
    <dgm:pt modelId="{B8D17AA8-F64B-49BC-9E9C-8F0109D31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Community</a:t>
          </a:r>
          <a:endParaRPr lang="en-US"/>
        </a:p>
      </dgm:t>
    </dgm:pt>
    <dgm:pt modelId="{624EDFC8-C7E5-4919-AE36-6134A22FA840}" type="parTrans" cxnId="{BB9D7EA5-E70F-488B-9C8B-8048CCFAA967}">
      <dgm:prSet/>
      <dgm:spPr/>
      <dgm:t>
        <a:bodyPr/>
        <a:lstStyle/>
        <a:p>
          <a:endParaRPr lang="en-US"/>
        </a:p>
      </dgm:t>
    </dgm:pt>
    <dgm:pt modelId="{36130CE7-1076-4C83-9D83-B2ADFB6D3149}" type="sibTrans" cxnId="{BB9D7EA5-E70F-488B-9C8B-8048CCFAA967}">
      <dgm:prSet/>
      <dgm:spPr/>
      <dgm:t>
        <a:bodyPr/>
        <a:lstStyle/>
        <a:p>
          <a:endParaRPr lang="en-US"/>
        </a:p>
      </dgm:t>
    </dgm:pt>
    <dgm:pt modelId="{B0118EDD-38F3-40CA-AD04-81A7D0D39A7D}" type="pres">
      <dgm:prSet presAssocID="{A3D5FCD8-255B-472C-9F41-9F153D56E1C2}" presName="root" presStyleCnt="0">
        <dgm:presLayoutVars>
          <dgm:dir/>
          <dgm:resizeHandles val="exact"/>
        </dgm:presLayoutVars>
      </dgm:prSet>
      <dgm:spPr/>
    </dgm:pt>
    <dgm:pt modelId="{5E5FF2BE-A5B4-4B2B-BFB4-9C8BBB3FA3E1}" type="pres">
      <dgm:prSet presAssocID="{80FDC8FD-48FA-48C3-8335-1A9D95A66940}" presName="compNode" presStyleCnt="0"/>
      <dgm:spPr/>
    </dgm:pt>
    <dgm:pt modelId="{8C3E6AFB-AC5B-4C60-AB3D-C6DC7741672C}" type="pres">
      <dgm:prSet presAssocID="{80FDC8FD-48FA-48C3-8335-1A9D95A669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73E0525-372C-485C-ABDB-EB3BB1206EFF}" type="pres">
      <dgm:prSet presAssocID="{80FDC8FD-48FA-48C3-8335-1A9D95A66940}" presName="spaceRect" presStyleCnt="0"/>
      <dgm:spPr/>
    </dgm:pt>
    <dgm:pt modelId="{159D6232-5B20-48EA-B2B4-A70F353F224F}" type="pres">
      <dgm:prSet presAssocID="{80FDC8FD-48FA-48C3-8335-1A9D95A66940}" presName="textRect" presStyleLbl="revTx" presStyleIdx="0" presStyleCnt="4">
        <dgm:presLayoutVars>
          <dgm:chMax val="1"/>
          <dgm:chPref val="1"/>
        </dgm:presLayoutVars>
      </dgm:prSet>
      <dgm:spPr/>
    </dgm:pt>
    <dgm:pt modelId="{BC0A0BBD-C2F4-4DB8-BED1-178D60695F39}" type="pres">
      <dgm:prSet presAssocID="{C2BDEB39-A031-48E6-8E03-16A977017E25}" presName="sibTrans" presStyleCnt="0"/>
      <dgm:spPr/>
    </dgm:pt>
    <dgm:pt modelId="{31EB85E3-C5E1-488C-9DE7-A6A1D96A82F2}" type="pres">
      <dgm:prSet presAssocID="{297EC352-5EB6-4278-BB1C-1A3565B00C3B}" presName="compNode" presStyleCnt="0"/>
      <dgm:spPr/>
    </dgm:pt>
    <dgm:pt modelId="{740DBBBE-14F1-41ED-B4CD-EE3EF7606487}" type="pres">
      <dgm:prSet presAssocID="{297EC352-5EB6-4278-BB1C-1A3565B00C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FC13C31-7B72-4FB9-9599-C7C8335008FF}" type="pres">
      <dgm:prSet presAssocID="{297EC352-5EB6-4278-BB1C-1A3565B00C3B}" presName="spaceRect" presStyleCnt="0"/>
      <dgm:spPr/>
    </dgm:pt>
    <dgm:pt modelId="{E87DD2B0-8BD3-4EF9-AAD0-3A5FCC7F0F95}" type="pres">
      <dgm:prSet presAssocID="{297EC352-5EB6-4278-BB1C-1A3565B00C3B}" presName="textRect" presStyleLbl="revTx" presStyleIdx="1" presStyleCnt="4">
        <dgm:presLayoutVars>
          <dgm:chMax val="1"/>
          <dgm:chPref val="1"/>
        </dgm:presLayoutVars>
      </dgm:prSet>
      <dgm:spPr/>
    </dgm:pt>
    <dgm:pt modelId="{C3044B40-D9F0-49C1-B610-FDC4E59A0394}" type="pres">
      <dgm:prSet presAssocID="{254C4422-479F-47DE-B22D-97B552A46C3D}" presName="sibTrans" presStyleCnt="0"/>
      <dgm:spPr/>
    </dgm:pt>
    <dgm:pt modelId="{8609118E-6EA2-46E6-8579-1091A6E9B2C5}" type="pres">
      <dgm:prSet presAssocID="{06604EB2-6A21-4CCC-9C98-3D583152E80B}" presName="compNode" presStyleCnt="0"/>
      <dgm:spPr/>
    </dgm:pt>
    <dgm:pt modelId="{2AE4DB55-2534-474C-A060-7F41D902ACBC}" type="pres">
      <dgm:prSet presAssocID="{06604EB2-6A21-4CCC-9C98-3D583152E8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3D7D4FDB-163B-41FB-BE3B-F10DB065B155}" type="pres">
      <dgm:prSet presAssocID="{06604EB2-6A21-4CCC-9C98-3D583152E80B}" presName="spaceRect" presStyleCnt="0"/>
      <dgm:spPr/>
    </dgm:pt>
    <dgm:pt modelId="{FE0D5B42-784E-42A1-877E-C8167BEA1CB6}" type="pres">
      <dgm:prSet presAssocID="{06604EB2-6A21-4CCC-9C98-3D583152E80B}" presName="textRect" presStyleLbl="revTx" presStyleIdx="2" presStyleCnt="4">
        <dgm:presLayoutVars>
          <dgm:chMax val="1"/>
          <dgm:chPref val="1"/>
        </dgm:presLayoutVars>
      </dgm:prSet>
      <dgm:spPr/>
    </dgm:pt>
    <dgm:pt modelId="{08ABABB8-72A9-4959-9294-F74F4C2C5541}" type="pres">
      <dgm:prSet presAssocID="{3307FD6F-B315-49C2-8490-4CDE80AA97EA}" presName="sibTrans" presStyleCnt="0"/>
      <dgm:spPr/>
    </dgm:pt>
    <dgm:pt modelId="{BF2D5A62-ED4E-4703-9BC1-E3D875904479}" type="pres">
      <dgm:prSet presAssocID="{B8D17AA8-F64B-49BC-9E9C-8F0109D31243}" presName="compNode" presStyleCnt="0"/>
      <dgm:spPr/>
    </dgm:pt>
    <dgm:pt modelId="{4F9E5477-EF6A-4A0B-B69D-2BA01B69B194}" type="pres">
      <dgm:prSet presAssocID="{B8D17AA8-F64B-49BC-9E9C-8F0109D312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0D81C2C-A437-4DA3-86E1-6471445D6B36}" type="pres">
      <dgm:prSet presAssocID="{B8D17AA8-F64B-49BC-9E9C-8F0109D31243}" presName="spaceRect" presStyleCnt="0"/>
      <dgm:spPr/>
    </dgm:pt>
    <dgm:pt modelId="{29A56209-ADAC-4888-878F-73538D9E7622}" type="pres">
      <dgm:prSet presAssocID="{B8D17AA8-F64B-49BC-9E9C-8F0109D312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17E300-8A03-4547-95FD-1BAFE13E0768}" type="presOf" srcId="{B8D17AA8-F64B-49BC-9E9C-8F0109D31243}" destId="{29A56209-ADAC-4888-878F-73538D9E7622}" srcOrd="0" destOrd="0" presId="urn:microsoft.com/office/officeart/2018/2/layout/IconLabelList"/>
    <dgm:cxn modelId="{33C49513-6E07-4DAC-9965-3A9B3F011E93}" type="presOf" srcId="{A3D5FCD8-255B-472C-9F41-9F153D56E1C2}" destId="{B0118EDD-38F3-40CA-AD04-81A7D0D39A7D}" srcOrd="0" destOrd="0" presId="urn:microsoft.com/office/officeart/2018/2/layout/IconLabelList"/>
    <dgm:cxn modelId="{BD5C973A-79DD-478A-A932-164A48C480B3}" srcId="{A3D5FCD8-255B-472C-9F41-9F153D56E1C2}" destId="{80FDC8FD-48FA-48C3-8335-1A9D95A66940}" srcOrd="0" destOrd="0" parTransId="{283B6A88-A25F-4626-A333-6823670BF980}" sibTransId="{C2BDEB39-A031-48E6-8E03-16A977017E25}"/>
    <dgm:cxn modelId="{85F33C64-A666-4863-981D-642B35AF98E6}" type="presOf" srcId="{06604EB2-6A21-4CCC-9C98-3D583152E80B}" destId="{FE0D5B42-784E-42A1-877E-C8167BEA1CB6}" srcOrd="0" destOrd="0" presId="urn:microsoft.com/office/officeart/2018/2/layout/IconLabelList"/>
    <dgm:cxn modelId="{988C2867-714C-4BFC-B0E1-8F5526BDF640}" type="presOf" srcId="{297EC352-5EB6-4278-BB1C-1A3565B00C3B}" destId="{E87DD2B0-8BD3-4EF9-AAD0-3A5FCC7F0F95}" srcOrd="0" destOrd="0" presId="urn:microsoft.com/office/officeart/2018/2/layout/IconLabelList"/>
    <dgm:cxn modelId="{BC790D9D-CA63-4B63-A064-8E7B292DE360}" srcId="{A3D5FCD8-255B-472C-9F41-9F153D56E1C2}" destId="{06604EB2-6A21-4CCC-9C98-3D583152E80B}" srcOrd="2" destOrd="0" parTransId="{1B86267C-D1B3-4E34-B272-0C3B0C502021}" sibTransId="{3307FD6F-B315-49C2-8490-4CDE80AA97EA}"/>
    <dgm:cxn modelId="{B8D32EA1-5E01-49EB-BE5C-A1B9713273F4}" type="presOf" srcId="{80FDC8FD-48FA-48C3-8335-1A9D95A66940}" destId="{159D6232-5B20-48EA-B2B4-A70F353F224F}" srcOrd="0" destOrd="0" presId="urn:microsoft.com/office/officeart/2018/2/layout/IconLabelList"/>
    <dgm:cxn modelId="{BB9D7EA5-E70F-488B-9C8B-8048CCFAA967}" srcId="{A3D5FCD8-255B-472C-9F41-9F153D56E1C2}" destId="{B8D17AA8-F64B-49BC-9E9C-8F0109D31243}" srcOrd="3" destOrd="0" parTransId="{624EDFC8-C7E5-4919-AE36-6134A22FA840}" sibTransId="{36130CE7-1076-4C83-9D83-B2ADFB6D3149}"/>
    <dgm:cxn modelId="{24213EBB-6DD1-4037-A3FE-44D04729B40E}" srcId="{A3D5FCD8-255B-472C-9F41-9F153D56E1C2}" destId="{297EC352-5EB6-4278-BB1C-1A3565B00C3B}" srcOrd="1" destOrd="0" parTransId="{19F0B8CE-03B8-4FE6-B53F-8A55CD0EF05C}" sibTransId="{254C4422-479F-47DE-B22D-97B552A46C3D}"/>
    <dgm:cxn modelId="{7F04E6C3-1FD9-4AAA-ABB1-0A860E209F40}" type="presParOf" srcId="{B0118EDD-38F3-40CA-AD04-81A7D0D39A7D}" destId="{5E5FF2BE-A5B4-4B2B-BFB4-9C8BBB3FA3E1}" srcOrd="0" destOrd="0" presId="urn:microsoft.com/office/officeart/2018/2/layout/IconLabelList"/>
    <dgm:cxn modelId="{C9A092E9-86E1-447E-8780-1EE2E77129D8}" type="presParOf" srcId="{5E5FF2BE-A5B4-4B2B-BFB4-9C8BBB3FA3E1}" destId="{8C3E6AFB-AC5B-4C60-AB3D-C6DC7741672C}" srcOrd="0" destOrd="0" presId="urn:microsoft.com/office/officeart/2018/2/layout/IconLabelList"/>
    <dgm:cxn modelId="{17FA41AD-CA19-46FD-8778-B6B8C0691B6B}" type="presParOf" srcId="{5E5FF2BE-A5B4-4B2B-BFB4-9C8BBB3FA3E1}" destId="{373E0525-372C-485C-ABDB-EB3BB1206EFF}" srcOrd="1" destOrd="0" presId="urn:microsoft.com/office/officeart/2018/2/layout/IconLabelList"/>
    <dgm:cxn modelId="{A8EB85F8-B134-44FB-BBF1-6DC875749F50}" type="presParOf" srcId="{5E5FF2BE-A5B4-4B2B-BFB4-9C8BBB3FA3E1}" destId="{159D6232-5B20-48EA-B2B4-A70F353F224F}" srcOrd="2" destOrd="0" presId="urn:microsoft.com/office/officeart/2018/2/layout/IconLabelList"/>
    <dgm:cxn modelId="{5FFAF22E-8692-4514-A123-7C48267ABAD5}" type="presParOf" srcId="{B0118EDD-38F3-40CA-AD04-81A7D0D39A7D}" destId="{BC0A0BBD-C2F4-4DB8-BED1-178D60695F39}" srcOrd="1" destOrd="0" presId="urn:microsoft.com/office/officeart/2018/2/layout/IconLabelList"/>
    <dgm:cxn modelId="{D6AE4406-CB56-4C88-8467-C6F3A83EE2AB}" type="presParOf" srcId="{B0118EDD-38F3-40CA-AD04-81A7D0D39A7D}" destId="{31EB85E3-C5E1-488C-9DE7-A6A1D96A82F2}" srcOrd="2" destOrd="0" presId="urn:microsoft.com/office/officeart/2018/2/layout/IconLabelList"/>
    <dgm:cxn modelId="{C641447E-F317-427D-A837-FCC2ECEC6AFD}" type="presParOf" srcId="{31EB85E3-C5E1-488C-9DE7-A6A1D96A82F2}" destId="{740DBBBE-14F1-41ED-B4CD-EE3EF7606487}" srcOrd="0" destOrd="0" presId="urn:microsoft.com/office/officeart/2018/2/layout/IconLabelList"/>
    <dgm:cxn modelId="{BFEF63E0-A1C5-45F8-B580-C76EE8688C28}" type="presParOf" srcId="{31EB85E3-C5E1-488C-9DE7-A6A1D96A82F2}" destId="{1FC13C31-7B72-4FB9-9599-C7C8335008FF}" srcOrd="1" destOrd="0" presId="urn:microsoft.com/office/officeart/2018/2/layout/IconLabelList"/>
    <dgm:cxn modelId="{1E306C8B-970E-4CE6-B747-7B9D8D526400}" type="presParOf" srcId="{31EB85E3-C5E1-488C-9DE7-A6A1D96A82F2}" destId="{E87DD2B0-8BD3-4EF9-AAD0-3A5FCC7F0F95}" srcOrd="2" destOrd="0" presId="urn:microsoft.com/office/officeart/2018/2/layout/IconLabelList"/>
    <dgm:cxn modelId="{DB56EDB4-96EC-4C30-87B4-E5C8A14814A0}" type="presParOf" srcId="{B0118EDD-38F3-40CA-AD04-81A7D0D39A7D}" destId="{C3044B40-D9F0-49C1-B610-FDC4E59A0394}" srcOrd="3" destOrd="0" presId="urn:microsoft.com/office/officeart/2018/2/layout/IconLabelList"/>
    <dgm:cxn modelId="{853B2604-294D-40EE-AE45-BBEAD3A36DE6}" type="presParOf" srcId="{B0118EDD-38F3-40CA-AD04-81A7D0D39A7D}" destId="{8609118E-6EA2-46E6-8579-1091A6E9B2C5}" srcOrd="4" destOrd="0" presId="urn:microsoft.com/office/officeart/2018/2/layout/IconLabelList"/>
    <dgm:cxn modelId="{F32E36F6-9160-4B86-8046-AFF0CCFC563F}" type="presParOf" srcId="{8609118E-6EA2-46E6-8579-1091A6E9B2C5}" destId="{2AE4DB55-2534-474C-A060-7F41D902ACBC}" srcOrd="0" destOrd="0" presId="urn:microsoft.com/office/officeart/2018/2/layout/IconLabelList"/>
    <dgm:cxn modelId="{F84E09B9-447E-46FC-90E7-1A5C8E263A21}" type="presParOf" srcId="{8609118E-6EA2-46E6-8579-1091A6E9B2C5}" destId="{3D7D4FDB-163B-41FB-BE3B-F10DB065B155}" srcOrd="1" destOrd="0" presId="urn:microsoft.com/office/officeart/2018/2/layout/IconLabelList"/>
    <dgm:cxn modelId="{F556F403-B8A4-43CA-9881-FBA334968428}" type="presParOf" srcId="{8609118E-6EA2-46E6-8579-1091A6E9B2C5}" destId="{FE0D5B42-784E-42A1-877E-C8167BEA1CB6}" srcOrd="2" destOrd="0" presId="urn:microsoft.com/office/officeart/2018/2/layout/IconLabelList"/>
    <dgm:cxn modelId="{A8C851BA-EDC9-4B13-B19B-3AA1E86A9289}" type="presParOf" srcId="{B0118EDD-38F3-40CA-AD04-81A7D0D39A7D}" destId="{08ABABB8-72A9-4959-9294-F74F4C2C5541}" srcOrd="5" destOrd="0" presId="urn:microsoft.com/office/officeart/2018/2/layout/IconLabelList"/>
    <dgm:cxn modelId="{A77094CD-E57B-424E-96DE-D3EE475B9F98}" type="presParOf" srcId="{B0118EDD-38F3-40CA-AD04-81A7D0D39A7D}" destId="{BF2D5A62-ED4E-4703-9BC1-E3D875904479}" srcOrd="6" destOrd="0" presId="urn:microsoft.com/office/officeart/2018/2/layout/IconLabelList"/>
    <dgm:cxn modelId="{B90DB3E3-4778-4E4E-AEC7-D535DF125CB0}" type="presParOf" srcId="{BF2D5A62-ED4E-4703-9BC1-E3D875904479}" destId="{4F9E5477-EF6A-4A0B-B69D-2BA01B69B194}" srcOrd="0" destOrd="0" presId="urn:microsoft.com/office/officeart/2018/2/layout/IconLabelList"/>
    <dgm:cxn modelId="{694744A1-B86D-4E32-9E10-9EB8E9B28864}" type="presParOf" srcId="{BF2D5A62-ED4E-4703-9BC1-E3D875904479}" destId="{F0D81C2C-A437-4DA3-86E1-6471445D6B36}" srcOrd="1" destOrd="0" presId="urn:microsoft.com/office/officeart/2018/2/layout/IconLabelList"/>
    <dgm:cxn modelId="{53CE9FE1-886A-4E8A-B63A-F58BC06C012D}" type="presParOf" srcId="{BF2D5A62-ED4E-4703-9BC1-E3D875904479}" destId="{29A56209-ADAC-4888-878F-73538D9E76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1CD93-D512-4580-8433-D48CF1E0F5A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04B3D96-4BE9-4073-BE08-B363CC442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</a:t>
          </a:r>
        </a:p>
      </dgm:t>
    </dgm:pt>
    <dgm:pt modelId="{D428839D-EE47-4832-A9E5-7E71E691923E}" type="parTrans" cxnId="{5F9CEFCB-7741-40BF-9718-D1D81F610B23}">
      <dgm:prSet/>
      <dgm:spPr/>
      <dgm:t>
        <a:bodyPr/>
        <a:lstStyle/>
        <a:p>
          <a:endParaRPr lang="en-US"/>
        </a:p>
      </dgm:t>
    </dgm:pt>
    <dgm:pt modelId="{C50AA244-93A5-4B78-9E07-F02C2B551F89}" type="sibTrans" cxnId="{5F9CEFCB-7741-40BF-9718-D1D81F610B23}">
      <dgm:prSet/>
      <dgm:spPr/>
      <dgm:t>
        <a:bodyPr/>
        <a:lstStyle/>
        <a:p>
          <a:endParaRPr lang="en-US"/>
        </a:p>
      </dgm:t>
    </dgm:pt>
    <dgm:pt modelId="{0F10558B-475B-4AC4-A5B9-EB076947E8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</a:t>
          </a:r>
        </a:p>
      </dgm:t>
    </dgm:pt>
    <dgm:pt modelId="{E725B849-6A9E-46A4-BC5F-F16339ECFB43}" type="parTrans" cxnId="{7E188591-3E37-4C6B-ADB1-BB5C801D6940}">
      <dgm:prSet/>
      <dgm:spPr/>
      <dgm:t>
        <a:bodyPr/>
        <a:lstStyle/>
        <a:p>
          <a:endParaRPr lang="en-US"/>
        </a:p>
      </dgm:t>
    </dgm:pt>
    <dgm:pt modelId="{BA9DF36B-F889-4865-BBC2-779981E7B421}" type="sibTrans" cxnId="{7E188591-3E37-4C6B-ADB1-BB5C801D6940}">
      <dgm:prSet/>
      <dgm:spPr/>
      <dgm:t>
        <a:bodyPr/>
        <a:lstStyle/>
        <a:p>
          <a:endParaRPr lang="en-US"/>
        </a:p>
      </dgm:t>
    </dgm:pt>
    <dgm:pt modelId="{C60E2CAA-AED8-455C-9AE8-3EEA4CFF7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</a:t>
          </a:r>
        </a:p>
      </dgm:t>
    </dgm:pt>
    <dgm:pt modelId="{F5700AC3-14A7-4D03-B1D0-359FA31B0193}" type="parTrans" cxnId="{D708DB88-076D-4B6C-A655-B9ED01149EE7}">
      <dgm:prSet/>
      <dgm:spPr/>
      <dgm:t>
        <a:bodyPr/>
        <a:lstStyle/>
        <a:p>
          <a:endParaRPr lang="en-US"/>
        </a:p>
      </dgm:t>
    </dgm:pt>
    <dgm:pt modelId="{A566A464-D5B7-4B90-9801-55F223DD0E33}" type="sibTrans" cxnId="{D708DB88-076D-4B6C-A655-B9ED01149EE7}">
      <dgm:prSet/>
      <dgm:spPr/>
      <dgm:t>
        <a:bodyPr/>
        <a:lstStyle/>
        <a:p>
          <a:endParaRPr lang="en-US"/>
        </a:p>
      </dgm:t>
    </dgm:pt>
    <dgm:pt modelId="{84B5F00A-95D5-4091-B5B6-91CBDEF2C3A6}" type="pres">
      <dgm:prSet presAssocID="{07E1CD93-D512-4580-8433-D48CF1E0F5A7}" presName="root" presStyleCnt="0">
        <dgm:presLayoutVars>
          <dgm:dir/>
          <dgm:resizeHandles val="exact"/>
        </dgm:presLayoutVars>
      </dgm:prSet>
      <dgm:spPr/>
    </dgm:pt>
    <dgm:pt modelId="{58A464CB-72EA-4151-8D77-FDE80BE5018B}" type="pres">
      <dgm:prSet presAssocID="{104B3D96-4BE9-4073-BE08-B363CC442DD9}" presName="compNode" presStyleCnt="0"/>
      <dgm:spPr/>
    </dgm:pt>
    <dgm:pt modelId="{4FCF2E87-37F9-41FC-AFDC-11BA461D50F7}" type="pres">
      <dgm:prSet presAssocID="{104B3D96-4BE9-4073-BE08-B363CC442D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F501F94-4542-4947-BDEA-8619148FCD60}" type="pres">
      <dgm:prSet presAssocID="{104B3D96-4BE9-4073-BE08-B363CC442DD9}" presName="spaceRect" presStyleCnt="0"/>
      <dgm:spPr/>
    </dgm:pt>
    <dgm:pt modelId="{07F8926B-2923-467B-A118-1D239E112BC7}" type="pres">
      <dgm:prSet presAssocID="{104B3D96-4BE9-4073-BE08-B363CC442DD9}" presName="textRect" presStyleLbl="revTx" presStyleIdx="0" presStyleCnt="3">
        <dgm:presLayoutVars>
          <dgm:chMax val="1"/>
          <dgm:chPref val="1"/>
        </dgm:presLayoutVars>
      </dgm:prSet>
      <dgm:spPr/>
    </dgm:pt>
    <dgm:pt modelId="{BAEB374A-28B9-49CB-A92D-BD0A9AB30490}" type="pres">
      <dgm:prSet presAssocID="{C50AA244-93A5-4B78-9E07-F02C2B551F89}" presName="sibTrans" presStyleCnt="0"/>
      <dgm:spPr/>
    </dgm:pt>
    <dgm:pt modelId="{4D165269-8FD2-4FD8-AB62-0964AA2D133C}" type="pres">
      <dgm:prSet presAssocID="{0F10558B-475B-4AC4-A5B9-EB076947E84B}" presName="compNode" presStyleCnt="0"/>
      <dgm:spPr/>
    </dgm:pt>
    <dgm:pt modelId="{0C36DEEC-DD14-49F5-9BA0-BBD294EF7DFF}" type="pres">
      <dgm:prSet presAssocID="{0F10558B-475B-4AC4-A5B9-EB076947E8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C394BA9-290A-424C-BA09-2B886AEB8109}" type="pres">
      <dgm:prSet presAssocID="{0F10558B-475B-4AC4-A5B9-EB076947E84B}" presName="spaceRect" presStyleCnt="0"/>
      <dgm:spPr/>
    </dgm:pt>
    <dgm:pt modelId="{950D0460-472E-4B4E-8B9B-452797F4A44A}" type="pres">
      <dgm:prSet presAssocID="{0F10558B-475B-4AC4-A5B9-EB076947E84B}" presName="textRect" presStyleLbl="revTx" presStyleIdx="1" presStyleCnt="3">
        <dgm:presLayoutVars>
          <dgm:chMax val="1"/>
          <dgm:chPref val="1"/>
        </dgm:presLayoutVars>
      </dgm:prSet>
      <dgm:spPr/>
    </dgm:pt>
    <dgm:pt modelId="{2295C402-31DA-4103-A81B-64437E068F1E}" type="pres">
      <dgm:prSet presAssocID="{BA9DF36B-F889-4865-BBC2-779981E7B421}" presName="sibTrans" presStyleCnt="0"/>
      <dgm:spPr/>
    </dgm:pt>
    <dgm:pt modelId="{C3C4615D-F91D-4092-9B56-14EAA5A2E774}" type="pres">
      <dgm:prSet presAssocID="{C60E2CAA-AED8-455C-9AE8-3EEA4CFF750B}" presName="compNode" presStyleCnt="0"/>
      <dgm:spPr/>
    </dgm:pt>
    <dgm:pt modelId="{44434B09-9D42-4179-A916-39686DE1D84F}" type="pres">
      <dgm:prSet presAssocID="{C60E2CAA-AED8-455C-9AE8-3EEA4CFF75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BF2D6EC-2824-436A-BD85-8CDF4E3E5575}" type="pres">
      <dgm:prSet presAssocID="{C60E2CAA-AED8-455C-9AE8-3EEA4CFF750B}" presName="spaceRect" presStyleCnt="0"/>
      <dgm:spPr/>
    </dgm:pt>
    <dgm:pt modelId="{C13D2331-BBD5-417B-B356-D59A31094A85}" type="pres">
      <dgm:prSet presAssocID="{C60E2CAA-AED8-455C-9AE8-3EEA4CFF75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13B45E-C0EE-4A6C-8743-4F649A80700B}" type="presOf" srcId="{C60E2CAA-AED8-455C-9AE8-3EEA4CFF750B}" destId="{C13D2331-BBD5-417B-B356-D59A31094A85}" srcOrd="0" destOrd="0" presId="urn:microsoft.com/office/officeart/2018/2/layout/IconLabelList"/>
    <dgm:cxn modelId="{39670053-7CCD-453C-98DA-FD1B54366739}" type="presOf" srcId="{104B3D96-4BE9-4073-BE08-B363CC442DD9}" destId="{07F8926B-2923-467B-A118-1D239E112BC7}" srcOrd="0" destOrd="0" presId="urn:microsoft.com/office/officeart/2018/2/layout/IconLabelList"/>
    <dgm:cxn modelId="{D708DB88-076D-4B6C-A655-B9ED01149EE7}" srcId="{07E1CD93-D512-4580-8433-D48CF1E0F5A7}" destId="{C60E2CAA-AED8-455C-9AE8-3EEA4CFF750B}" srcOrd="2" destOrd="0" parTransId="{F5700AC3-14A7-4D03-B1D0-359FA31B0193}" sibTransId="{A566A464-D5B7-4B90-9801-55F223DD0E33}"/>
    <dgm:cxn modelId="{7E188591-3E37-4C6B-ADB1-BB5C801D6940}" srcId="{07E1CD93-D512-4580-8433-D48CF1E0F5A7}" destId="{0F10558B-475B-4AC4-A5B9-EB076947E84B}" srcOrd="1" destOrd="0" parTransId="{E725B849-6A9E-46A4-BC5F-F16339ECFB43}" sibTransId="{BA9DF36B-F889-4865-BBC2-779981E7B421}"/>
    <dgm:cxn modelId="{C3661696-7B36-4361-B302-9776830D7101}" type="presOf" srcId="{07E1CD93-D512-4580-8433-D48CF1E0F5A7}" destId="{84B5F00A-95D5-4091-B5B6-91CBDEF2C3A6}" srcOrd="0" destOrd="0" presId="urn:microsoft.com/office/officeart/2018/2/layout/IconLabelList"/>
    <dgm:cxn modelId="{6C5ADB98-F01E-4C5A-9D94-CEBE60BB9FF5}" type="presOf" srcId="{0F10558B-475B-4AC4-A5B9-EB076947E84B}" destId="{950D0460-472E-4B4E-8B9B-452797F4A44A}" srcOrd="0" destOrd="0" presId="urn:microsoft.com/office/officeart/2018/2/layout/IconLabelList"/>
    <dgm:cxn modelId="{5F9CEFCB-7741-40BF-9718-D1D81F610B23}" srcId="{07E1CD93-D512-4580-8433-D48CF1E0F5A7}" destId="{104B3D96-4BE9-4073-BE08-B363CC442DD9}" srcOrd="0" destOrd="0" parTransId="{D428839D-EE47-4832-A9E5-7E71E691923E}" sibTransId="{C50AA244-93A5-4B78-9E07-F02C2B551F89}"/>
    <dgm:cxn modelId="{C5A3BA79-A149-4F13-84E9-A0CEC5C3896C}" type="presParOf" srcId="{84B5F00A-95D5-4091-B5B6-91CBDEF2C3A6}" destId="{58A464CB-72EA-4151-8D77-FDE80BE5018B}" srcOrd="0" destOrd="0" presId="urn:microsoft.com/office/officeart/2018/2/layout/IconLabelList"/>
    <dgm:cxn modelId="{5D222013-8144-4766-9143-00D3F519B5E4}" type="presParOf" srcId="{58A464CB-72EA-4151-8D77-FDE80BE5018B}" destId="{4FCF2E87-37F9-41FC-AFDC-11BA461D50F7}" srcOrd="0" destOrd="0" presId="urn:microsoft.com/office/officeart/2018/2/layout/IconLabelList"/>
    <dgm:cxn modelId="{755718C5-E74E-4DC6-B483-4537FE98472E}" type="presParOf" srcId="{58A464CB-72EA-4151-8D77-FDE80BE5018B}" destId="{6F501F94-4542-4947-BDEA-8619148FCD60}" srcOrd="1" destOrd="0" presId="urn:microsoft.com/office/officeart/2018/2/layout/IconLabelList"/>
    <dgm:cxn modelId="{804785D9-E136-4897-851F-38C3408D0BC2}" type="presParOf" srcId="{58A464CB-72EA-4151-8D77-FDE80BE5018B}" destId="{07F8926B-2923-467B-A118-1D239E112BC7}" srcOrd="2" destOrd="0" presId="urn:microsoft.com/office/officeart/2018/2/layout/IconLabelList"/>
    <dgm:cxn modelId="{FBCC51FE-96A1-498F-919F-F364848B6606}" type="presParOf" srcId="{84B5F00A-95D5-4091-B5B6-91CBDEF2C3A6}" destId="{BAEB374A-28B9-49CB-A92D-BD0A9AB30490}" srcOrd="1" destOrd="0" presId="urn:microsoft.com/office/officeart/2018/2/layout/IconLabelList"/>
    <dgm:cxn modelId="{86E02ADA-E2D1-49EA-ACF7-5E7DF464DCF6}" type="presParOf" srcId="{84B5F00A-95D5-4091-B5B6-91CBDEF2C3A6}" destId="{4D165269-8FD2-4FD8-AB62-0964AA2D133C}" srcOrd="2" destOrd="0" presId="urn:microsoft.com/office/officeart/2018/2/layout/IconLabelList"/>
    <dgm:cxn modelId="{D7AA0719-613F-4D41-BEB6-5298B5E69512}" type="presParOf" srcId="{4D165269-8FD2-4FD8-AB62-0964AA2D133C}" destId="{0C36DEEC-DD14-49F5-9BA0-BBD294EF7DFF}" srcOrd="0" destOrd="0" presId="urn:microsoft.com/office/officeart/2018/2/layout/IconLabelList"/>
    <dgm:cxn modelId="{BA0FC5FC-7396-4A1E-9E08-42BF2CEF6D4C}" type="presParOf" srcId="{4D165269-8FD2-4FD8-AB62-0964AA2D133C}" destId="{8C394BA9-290A-424C-BA09-2B886AEB8109}" srcOrd="1" destOrd="0" presId="urn:microsoft.com/office/officeart/2018/2/layout/IconLabelList"/>
    <dgm:cxn modelId="{F6676ABB-F09A-4430-8532-826CC7B67AD2}" type="presParOf" srcId="{4D165269-8FD2-4FD8-AB62-0964AA2D133C}" destId="{950D0460-472E-4B4E-8B9B-452797F4A44A}" srcOrd="2" destOrd="0" presId="urn:microsoft.com/office/officeart/2018/2/layout/IconLabelList"/>
    <dgm:cxn modelId="{8AC2CCDD-1631-4934-BDD1-DB0915085DEA}" type="presParOf" srcId="{84B5F00A-95D5-4091-B5B6-91CBDEF2C3A6}" destId="{2295C402-31DA-4103-A81B-64437E068F1E}" srcOrd="3" destOrd="0" presId="urn:microsoft.com/office/officeart/2018/2/layout/IconLabelList"/>
    <dgm:cxn modelId="{1A4A9376-375A-4513-962F-A596AC536833}" type="presParOf" srcId="{84B5F00A-95D5-4091-B5B6-91CBDEF2C3A6}" destId="{C3C4615D-F91D-4092-9B56-14EAA5A2E774}" srcOrd="4" destOrd="0" presId="urn:microsoft.com/office/officeart/2018/2/layout/IconLabelList"/>
    <dgm:cxn modelId="{8D2B798E-6A4E-4AE7-9294-80941C72CECA}" type="presParOf" srcId="{C3C4615D-F91D-4092-9B56-14EAA5A2E774}" destId="{44434B09-9D42-4179-A916-39686DE1D84F}" srcOrd="0" destOrd="0" presId="urn:microsoft.com/office/officeart/2018/2/layout/IconLabelList"/>
    <dgm:cxn modelId="{666DE2B8-C6FF-47D0-A179-C85565E658EB}" type="presParOf" srcId="{C3C4615D-F91D-4092-9B56-14EAA5A2E774}" destId="{EBF2D6EC-2824-436A-BD85-8CDF4E3E5575}" srcOrd="1" destOrd="0" presId="urn:microsoft.com/office/officeart/2018/2/layout/IconLabelList"/>
    <dgm:cxn modelId="{D5CFA9C9-63F1-4AF2-9BA4-5B85B3886455}" type="presParOf" srcId="{C3C4615D-F91D-4092-9B56-14EAA5A2E774}" destId="{C13D2331-BBD5-417B-B356-D59A31094A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7661FE-6F9E-4AA5-B912-06727F8A24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A36D73C-8F80-4F9A-9C42-3198A023EA8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Capture business specs</a:t>
          </a:r>
        </a:p>
      </dgm:t>
    </dgm:pt>
    <dgm:pt modelId="{4AD2F944-1DF8-435D-AFB3-5129506A1A82}" type="parTrans" cxnId="{33A5892A-1427-41E9-8880-F998C94A5616}">
      <dgm:prSet/>
      <dgm:spPr/>
      <dgm:t>
        <a:bodyPr/>
        <a:lstStyle/>
        <a:p>
          <a:endParaRPr lang="en-US"/>
        </a:p>
      </dgm:t>
    </dgm:pt>
    <dgm:pt modelId="{6E731F20-DB31-4F44-BD6F-9DD06219AEEC}" type="sibTrans" cxnId="{33A5892A-1427-41E9-8880-F998C94A5616}">
      <dgm:prSet/>
      <dgm:spPr/>
      <dgm:t>
        <a:bodyPr/>
        <a:lstStyle/>
        <a:p>
          <a:endParaRPr lang="en-US"/>
        </a:p>
      </dgm:t>
    </dgm:pt>
    <dgm:pt modelId="{D3B0721B-5900-4171-B4EE-2B159BABBBC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Architect solution</a:t>
          </a:r>
        </a:p>
      </dgm:t>
    </dgm:pt>
    <dgm:pt modelId="{1DBDF4B4-BA67-4681-B45A-D618CB35EE4C}" type="parTrans" cxnId="{BE46BBC1-2555-4495-8A2C-1E66DF60D025}">
      <dgm:prSet/>
      <dgm:spPr/>
      <dgm:t>
        <a:bodyPr/>
        <a:lstStyle/>
        <a:p>
          <a:endParaRPr lang="en-US"/>
        </a:p>
      </dgm:t>
    </dgm:pt>
    <dgm:pt modelId="{A1F57D9D-9A03-43B0-AEE3-A28409546D21}" type="sibTrans" cxnId="{BE46BBC1-2555-4495-8A2C-1E66DF60D025}">
      <dgm:prSet/>
      <dgm:spPr/>
      <dgm:t>
        <a:bodyPr/>
        <a:lstStyle/>
        <a:p>
          <a:endParaRPr lang="en-US"/>
        </a:p>
      </dgm:t>
    </dgm:pt>
    <dgm:pt modelId="{F398B02A-8695-4945-BC97-3A3C44F90A5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Code</a:t>
          </a:r>
        </a:p>
      </dgm:t>
    </dgm:pt>
    <dgm:pt modelId="{3C5FDB42-3D08-4ED3-93FA-08E52C529FAB}" type="parTrans" cxnId="{758763E5-38ED-471E-886D-0AF2566D3ADA}">
      <dgm:prSet/>
      <dgm:spPr/>
      <dgm:t>
        <a:bodyPr/>
        <a:lstStyle/>
        <a:p>
          <a:endParaRPr lang="en-US"/>
        </a:p>
      </dgm:t>
    </dgm:pt>
    <dgm:pt modelId="{4C1EFF70-B79B-411A-A453-1AC9C63FE1BE}" type="sibTrans" cxnId="{758763E5-38ED-471E-886D-0AF2566D3ADA}">
      <dgm:prSet/>
      <dgm:spPr/>
      <dgm:t>
        <a:bodyPr/>
        <a:lstStyle/>
        <a:p>
          <a:endParaRPr lang="en-US"/>
        </a:p>
      </dgm:t>
    </dgm:pt>
    <dgm:pt modelId="{DB61DE33-6253-4929-BCD6-1AE96D6C47B5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Build</a:t>
          </a:r>
        </a:p>
      </dgm:t>
    </dgm:pt>
    <dgm:pt modelId="{1C3B6766-5A5F-448B-9B72-172B3C62DA41}" type="parTrans" cxnId="{F86F5C20-3D2E-4DF6-BACB-9C343672CD8B}">
      <dgm:prSet/>
      <dgm:spPr/>
      <dgm:t>
        <a:bodyPr/>
        <a:lstStyle/>
        <a:p>
          <a:endParaRPr lang="en-US"/>
        </a:p>
      </dgm:t>
    </dgm:pt>
    <dgm:pt modelId="{BA591D00-6D57-4E9E-8B89-4BD88140DBB2}" type="sibTrans" cxnId="{F86F5C20-3D2E-4DF6-BACB-9C343672CD8B}">
      <dgm:prSet/>
      <dgm:spPr/>
      <dgm:t>
        <a:bodyPr/>
        <a:lstStyle/>
        <a:p>
          <a:endParaRPr lang="en-US"/>
        </a:p>
      </dgm:t>
    </dgm:pt>
    <dgm:pt modelId="{15FFBB6B-90BF-4A96-9C1F-BB74F691F72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0408296D-8E21-4319-8BB1-9993AFDC83D0}" type="parTrans" cxnId="{196054A6-2A61-4369-82EB-CC632CFF3924}">
      <dgm:prSet/>
      <dgm:spPr/>
      <dgm:t>
        <a:bodyPr/>
        <a:lstStyle/>
        <a:p>
          <a:endParaRPr lang="en-US"/>
        </a:p>
      </dgm:t>
    </dgm:pt>
    <dgm:pt modelId="{CB336B29-6450-4489-831D-5D0D62BC0C7A}" type="sibTrans" cxnId="{196054A6-2A61-4369-82EB-CC632CFF3924}">
      <dgm:prSet/>
      <dgm:spPr/>
      <dgm:t>
        <a:bodyPr/>
        <a:lstStyle/>
        <a:p>
          <a:endParaRPr lang="en-US"/>
        </a:p>
      </dgm:t>
    </dgm:pt>
    <dgm:pt modelId="{96DB83AC-BAF9-4010-8428-31CA348C38E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gm:t>
    </dgm:pt>
    <dgm:pt modelId="{531C18C9-D580-44F9-8553-D43BA7E2FACB}" type="parTrans" cxnId="{CC461F9D-A030-49E7-95E4-8F17B824108B}">
      <dgm:prSet/>
      <dgm:spPr/>
      <dgm:t>
        <a:bodyPr/>
        <a:lstStyle/>
        <a:p>
          <a:endParaRPr lang="en-US"/>
        </a:p>
      </dgm:t>
    </dgm:pt>
    <dgm:pt modelId="{7707866F-63A5-4C2C-8AB2-0BEA31B4074A}" type="sibTrans" cxnId="{CC461F9D-A030-49E7-95E4-8F17B824108B}">
      <dgm:prSet/>
      <dgm:spPr/>
      <dgm:t>
        <a:bodyPr/>
        <a:lstStyle/>
        <a:p>
          <a:endParaRPr lang="en-US"/>
        </a:p>
      </dgm:t>
    </dgm:pt>
    <dgm:pt modelId="{C1E5D862-E7AC-40BD-9ECA-3028F43DDC7F}" type="pres">
      <dgm:prSet presAssocID="{E87661FE-6F9E-4AA5-B912-06727F8A24B3}" presName="Name0" presStyleCnt="0">
        <dgm:presLayoutVars>
          <dgm:dir/>
          <dgm:animLvl val="lvl"/>
          <dgm:resizeHandles val="exact"/>
        </dgm:presLayoutVars>
      </dgm:prSet>
      <dgm:spPr/>
    </dgm:pt>
    <dgm:pt modelId="{4BE4A436-018C-4DB9-ABAC-781D2A71A3D3}" type="pres">
      <dgm:prSet presAssocID="{4A36D73C-8F80-4F9A-9C42-3198A023EA8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78D1C0-5AC4-43AB-A81E-CFA44FBBD52B}" type="pres">
      <dgm:prSet presAssocID="{6E731F20-DB31-4F44-BD6F-9DD06219AEEC}" presName="parTxOnlySpace" presStyleCnt="0"/>
      <dgm:spPr/>
    </dgm:pt>
    <dgm:pt modelId="{FEAE15F6-A75E-4CA1-9BA6-B7A028C00813}" type="pres">
      <dgm:prSet presAssocID="{D3B0721B-5900-4171-B4EE-2B159BABBBC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F06F0B3-F8E7-4EA1-BADE-8B0F4C4D51FA}" type="pres">
      <dgm:prSet presAssocID="{A1F57D9D-9A03-43B0-AEE3-A28409546D21}" presName="parTxOnlySpace" presStyleCnt="0"/>
      <dgm:spPr/>
    </dgm:pt>
    <dgm:pt modelId="{A54D8F24-93EB-4C4D-AF61-0E27437B7C37}" type="pres">
      <dgm:prSet presAssocID="{F398B02A-8695-4945-BC97-3A3C44F90A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387808" y="1042295"/>
          <a:ext cx="1879308" cy="751723"/>
        </a:xfrm>
        <a:prstGeom prst="chevron">
          <a:avLst/>
        </a:prstGeom>
      </dgm:spPr>
    </dgm:pt>
    <dgm:pt modelId="{9A5ADCA2-BB93-426D-A570-A480646BC9BC}" type="pres">
      <dgm:prSet presAssocID="{4C1EFF70-B79B-411A-A453-1AC9C63FE1BE}" presName="parTxOnlySpace" presStyleCnt="0"/>
      <dgm:spPr/>
    </dgm:pt>
    <dgm:pt modelId="{D4D70143-8162-4710-B853-30FD9C5D1EAC}" type="pres">
      <dgm:prSet presAssocID="{DB61DE33-6253-4929-BCD6-1AE96D6C47B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A8E9022-C349-41B2-8B92-6E969055E0FB}" type="pres">
      <dgm:prSet presAssocID="{BA591D00-6D57-4E9E-8B89-4BD88140DBB2}" presName="parTxOnlySpace" presStyleCnt="0"/>
      <dgm:spPr/>
    </dgm:pt>
    <dgm:pt modelId="{EBD16BE5-D1A6-4F5A-8C27-6741B3251F84}" type="pres">
      <dgm:prSet presAssocID="{15FFBB6B-90BF-4A96-9C1F-BB74F691F72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D569B5-8703-44AC-A808-E6D7D5FA6478}" type="pres">
      <dgm:prSet presAssocID="{CB336B29-6450-4489-831D-5D0D62BC0C7A}" presName="parTxOnlySpace" presStyleCnt="0"/>
      <dgm:spPr/>
    </dgm:pt>
    <dgm:pt modelId="{6E3F6714-9F46-4436-A05C-B7A69F005A4A}" type="pres">
      <dgm:prSet presAssocID="{96DB83AC-BAF9-4010-8428-31CA348C38EE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8461942" y="1042295"/>
          <a:ext cx="1879308" cy="751723"/>
        </a:xfrm>
        <a:prstGeom prst="chevron">
          <a:avLst/>
        </a:prstGeom>
      </dgm:spPr>
    </dgm:pt>
  </dgm:ptLst>
  <dgm:cxnLst>
    <dgm:cxn modelId="{4E063301-FE85-4957-A414-462EFC0101A8}" type="presOf" srcId="{F398B02A-8695-4945-BC97-3A3C44F90A5A}" destId="{A54D8F24-93EB-4C4D-AF61-0E27437B7C37}" srcOrd="0" destOrd="0" presId="urn:microsoft.com/office/officeart/2005/8/layout/chevron1"/>
    <dgm:cxn modelId="{36E81D15-A102-4149-A213-8B3A01603663}" type="presOf" srcId="{96DB83AC-BAF9-4010-8428-31CA348C38EE}" destId="{6E3F6714-9F46-4436-A05C-B7A69F005A4A}" srcOrd="0" destOrd="0" presId="urn:microsoft.com/office/officeart/2005/8/layout/chevron1"/>
    <dgm:cxn modelId="{F86F5C20-3D2E-4DF6-BACB-9C343672CD8B}" srcId="{E87661FE-6F9E-4AA5-B912-06727F8A24B3}" destId="{DB61DE33-6253-4929-BCD6-1AE96D6C47B5}" srcOrd="3" destOrd="0" parTransId="{1C3B6766-5A5F-448B-9B72-172B3C62DA41}" sibTransId="{BA591D00-6D57-4E9E-8B89-4BD88140DBB2}"/>
    <dgm:cxn modelId="{5198BC20-7C8F-4234-8355-EA8A20766682}" type="presOf" srcId="{15FFBB6B-90BF-4A96-9C1F-BB74F691F722}" destId="{EBD16BE5-D1A6-4F5A-8C27-6741B3251F84}" srcOrd="0" destOrd="0" presId="urn:microsoft.com/office/officeart/2005/8/layout/chevron1"/>
    <dgm:cxn modelId="{33A5892A-1427-41E9-8880-F998C94A5616}" srcId="{E87661FE-6F9E-4AA5-B912-06727F8A24B3}" destId="{4A36D73C-8F80-4F9A-9C42-3198A023EA8E}" srcOrd="0" destOrd="0" parTransId="{4AD2F944-1DF8-435D-AFB3-5129506A1A82}" sibTransId="{6E731F20-DB31-4F44-BD6F-9DD06219AEEC}"/>
    <dgm:cxn modelId="{5151C72A-1035-486A-8177-AC6B3C556DB8}" type="presOf" srcId="{4A36D73C-8F80-4F9A-9C42-3198A023EA8E}" destId="{4BE4A436-018C-4DB9-ABAC-781D2A71A3D3}" srcOrd="0" destOrd="0" presId="urn:microsoft.com/office/officeart/2005/8/layout/chevron1"/>
    <dgm:cxn modelId="{58E2FC33-466E-4527-B09F-D49E12677083}" type="presOf" srcId="{DB61DE33-6253-4929-BCD6-1AE96D6C47B5}" destId="{D4D70143-8162-4710-B853-30FD9C5D1EAC}" srcOrd="0" destOrd="0" presId="urn:microsoft.com/office/officeart/2005/8/layout/chevron1"/>
    <dgm:cxn modelId="{12B08D48-BF41-4BAB-AB71-E8B4E3A9352A}" type="presOf" srcId="{D3B0721B-5900-4171-B4EE-2B159BABBBCE}" destId="{FEAE15F6-A75E-4CA1-9BA6-B7A028C00813}" srcOrd="0" destOrd="0" presId="urn:microsoft.com/office/officeart/2005/8/layout/chevron1"/>
    <dgm:cxn modelId="{CC461F9D-A030-49E7-95E4-8F17B824108B}" srcId="{E87661FE-6F9E-4AA5-B912-06727F8A24B3}" destId="{96DB83AC-BAF9-4010-8428-31CA348C38EE}" srcOrd="5" destOrd="0" parTransId="{531C18C9-D580-44F9-8553-D43BA7E2FACB}" sibTransId="{7707866F-63A5-4C2C-8AB2-0BEA31B4074A}"/>
    <dgm:cxn modelId="{196054A6-2A61-4369-82EB-CC632CFF3924}" srcId="{E87661FE-6F9E-4AA5-B912-06727F8A24B3}" destId="{15FFBB6B-90BF-4A96-9C1F-BB74F691F722}" srcOrd="4" destOrd="0" parTransId="{0408296D-8E21-4319-8BB1-9993AFDC83D0}" sibTransId="{CB336B29-6450-4489-831D-5D0D62BC0C7A}"/>
    <dgm:cxn modelId="{785142C0-E4E9-42D4-A9E1-312FE1E5C8FE}" type="presOf" srcId="{E87661FE-6F9E-4AA5-B912-06727F8A24B3}" destId="{C1E5D862-E7AC-40BD-9ECA-3028F43DDC7F}" srcOrd="0" destOrd="0" presId="urn:microsoft.com/office/officeart/2005/8/layout/chevron1"/>
    <dgm:cxn modelId="{BE46BBC1-2555-4495-8A2C-1E66DF60D025}" srcId="{E87661FE-6F9E-4AA5-B912-06727F8A24B3}" destId="{D3B0721B-5900-4171-B4EE-2B159BABBBCE}" srcOrd="1" destOrd="0" parTransId="{1DBDF4B4-BA67-4681-B45A-D618CB35EE4C}" sibTransId="{A1F57D9D-9A03-43B0-AEE3-A28409546D21}"/>
    <dgm:cxn modelId="{758763E5-38ED-471E-886D-0AF2566D3ADA}" srcId="{E87661FE-6F9E-4AA5-B912-06727F8A24B3}" destId="{F398B02A-8695-4945-BC97-3A3C44F90A5A}" srcOrd="2" destOrd="0" parTransId="{3C5FDB42-3D08-4ED3-93FA-08E52C529FAB}" sibTransId="{4C1EFF70-B79B-411A-A453-1AC9C63FE1BE}"/>
    <dgm:cxn modelId="{9E813EE5-FE1B-47EF-9DFB-3CC1E8735284}" type="presParOf" srcId="{C1E5D862-E7AC-40BD-9ECA-3028F43DDC7F}" destId="{4BE4A436-018C-4DB9-ABAC-781D2A71A3D3}" srcOrd="0" destOrd="0" presId="urn:microsoft.com/office/officeart/2005/8/layout/chevron1"/>
    <dgm:cxn modelId="{34B17F84-F5F5-46A5-8311-1108A46CEC01}" type="presParOf" srcId="{C1E5D862-E7AC-40BD-9ECA-3028F43DDC7F}" destId="{8A78D1C0-5AC4-43AB-A81E-CFA44FBBD52B}" srcOrd="1" destOrd="0" presId="urn:microsoft.com/office/officeart/2005/8/layout/chevron1"/>
    <dgm:cxn modelId="{8DE8EEE2-FE8D-4983-A786-ABFD70C2B40B}" type="presParOf" srcId="{C1E5D862-E7AC-40BD-9ECA-3028F43DDC7F}" destId="{FEAE15F6-A75E-4CA1-9BA6-B7A028C00813}" srcOrd="2" destOrd="0" presId="urn:microsoft.com/office/officeart/2005/8/layout/chevron1"/>
    <dgm:cxn modelId="{031D4577-DDDA-4C47-B12F-7526B805D6A2}" type="presParOf" srcId="{C1E5D862-E7AC-40BD-9ECA-3028F43DDC7F}" destId="{1F06F0B3-F8E7-4EA1-BADE-8B0F4C4D51FA}" srcOrd="3" destOrd="0" presId="urn:microsoft.com/office/officeart/2005/8/layout/chevron1"/>
    <dgm:cxn modelId="{A35D074E-682D-44E1-AA4E-C254B406C3E4}" type="presParOf" srcId="{C1E5D862-E7AC-40BD-9ECA-3028F43DDC7F}" destId="{A54D8F24-93EB-4C4D-AF61-0E27437B7C37}" srcOrd="4" destOrd="0" presId="urn:microsoft.com/office/officeart/2005/8/layout/chevron1"/>
    <dgm:cxn modelId="{511AFDC3-B290-495F-9299-D7D53B0365AC}" type="presParOf" srcId="{C1E5D862-E7AC-40BD-9ECA-3028F43DDC7F}" destId="{9A5ADCA2-BB93-426D-A570-A480646BC9BC}" srcOrd="5" destOrd="0" presId="urn:microsoft.com/office/officeart/2005/8/layout/chevron1"/>
    <dgm:cxn modelId="{78AE918B-D5D0-4F7A-A8AF-98016CDA8334}" type="presParOf" srcId="{C1E5D862-E7AC-40BD-9ECA-3028F43DDC7F}" destId="{D4D70143-8162-4710-B853-30FD9C5D1EAC}" srcOrd="6" destOrd="0" presId="urn:microsoft.com/office/officeart/2005/8/layout/chevron1"/>
    <dgm:cxn modelId="{3CFD9569-8702-44C2-A8CE-5554A2862AD1}" type="presParOf" srcId="{C1E5D862-E7AC-40BD-9ECA-3028F43DDC7F}" destId="{4A8E9022-C349-41B2-8B92-6E969055E0FB}" srcOrd="7" destOrd="0" presId="urn:microsoft.com/office/officeart/2005/8/layout/chevron1"/>
    <dgm:cxn modelId="{49F74814-B3A8-4A41-8E0A-6781A32E9DDD}" type="presParOf" srcId="{C1E5D862-E7AC-40BD-9ECA-3028F43DDC7F}" destId="{EBD16BE5-D1A6-4F5A-8C27-6741B3251F84}" srcOrd="8" destOrd="0" presId="urn:microsoft.com/office/officeart/2005/8/layout/chevron1"/>
    <dgm:cxn modelId="{B1B2AEDC-300D-4A9B-A1B6-48CF5061B2DF}" type="presParOf" srcId="{C1E5D862-E7AC-40BD-9ECA-3028F43DDC7F}" destId="{1CD569B5-8703-44AC-A808-E6D7D5FA6478}" srcOrd="9" destOrd="0" presId="urn:microsoft.com/office/officeart/2005/8/layout/chevron1"/>
    <dgm:cxn modelId="{86A45E63-8419-49F3-A37E-2AFF9E44F9D9}" type="presParOf" srcId="{C1E5D862-E7AC-40BD-9ECA-3028F43DDC7F}" destId="{6E3F6714-9F46-4436-A05C-B7A69F005A4A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7661FE-6F9E-4AA5-B912-06727F8A24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A36D73C-8F80-4F9A-9C42-3198A023EA8E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68009" tIns="22670" rIns="22670" bIns="22670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</a:rPr>
            <a:t>Capture </a:t>
          </a: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business</a:t>
          </a:r>
          <a:r>
            <a:rPr lang="en-US" sz="1700" kern="1200" dirty="0">
              <a:solidFill>
                <a:schemeClr val="bg1"/>
              </a:solidFill>
            </a:rPr>
            <a:t> specs</a:t>
          </a:r>
        </a:p>
      </dgm:t>
    </dgm:pt>
    <dgm:pt modelId="{4AD2F944-1DF8-435D-AFB3-5129506A1A82}" type="parTrans" cxnId="{33A5892A-1427-41E9-8880-F998C94A5616}">
      <dgm:prSet/>
      <dgm:spPr/>
      <dgm:t>
        <a:bodyPr/>
        <a:lstStyle/>
        <a:p>
          <a:endParaRPr lang="en-US"/>
        </a:p>
      </dgm:t>
    </dgm:pt>
    <dgm:pt modelId="{6E731F20-DB31-4F44-BD6F-9DD06219AEEC}" type="sibTrans" cxnId="{33A5892A-1427-41E9-8880-F998C94A5616}">
      <dgm:prSet/>
      <dgm:spPr/>
      <dgm:t>
        <a:bodyPr/>
        <a:lstStyle/>
        <a:p>
          <a:endParaRPr lang="en-US"/>
        </a:p>
      </dgm:t>
    </dgm:pt>
    <dgm:pt modelId="{D3B0721B-5900-4171-B4EE-2B159BABBBCE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Architect solution</a:t>
          </a:r>
        </a:p>
      </dgm:t>
    </dgm:pt>
    <dgm:pt modelId="{1DBDF4B4-BA67-4681-B45A-D618CB35EE4C}" type="parTrans" cxnId="{BE46BBC1-2555-4495-8A2C-1E66DF60D025}">
      <dgm:prSet/>
      <dgm:spPr/>
      <dgm:t>
        <a:bodyPr/>
        <a:lstStyle/>
        <a:p>
          <a:endParaRPr lang="en-US"/>
        </a:p>
      </dgm:t>
    </dgm:pt>
    <dgm:pt modelId="{A1F57D9D-9A03-43B0-AEE3-A28409546D21}" type="sibTrans" cxnId="{BE46BBC1-2555-4495-8A2C-1E66DF60D025}">
      <dgm:prSet/>
      <dgm:spPr/>
      <dgm:t>
        <a:bodyPr/>
        <a:lstStyle/>
        <a:p>
          <a:endParaRPr lang="en-US"/>
        </a:p>
      </dgm:t>
    </dgm:pt>
    <dgm:pt modelId="{F398B02A-8695-4945-BC97-3A3C44F90A5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Code</a:t>
          </a:r>
        </a:p>
      </dgm:t>
    </dgm:pt>
    <dgm:pt modelId="{3C5FDB42-3D08-4ED3-93FA-08E52C529FAB}" type="parTrans" cxnId="{758763E5-38ED-471E-886D-0AF2566D3ADA}">
      <dgm:prSet/>
      <dgm:spPr/>
      <dgm:t>
        <a:bodyPr/>
        <a:lstStyle/>
        <a:p>
          <a:endParaRPr lang="en-US"/>
        </a:p>
      </dgm:t>
    </dgm:pt>
    <dgm:pt modelId="{4C1EFF70-B79B-411A-A453-1AC9C63FE1BE}" type="sibTrans" cxnId="{758763E5-38ED-471E-886D-0AF2566D3ADA}">
      <dgm:prSet/>
      <dgm:spPr/>
      <dgm:t>
        <a:bodyPr/>
        <a:lstStyle/>
        <a:p>
          <a:endParaRPr lang="en-US"/>
        </a:p>
      </dgm:t>
    </dgm:pt>
    <dgm:pt modelId="{DB61DE33-6253-4929-BCD6-1AE96D6C47B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Build</a:t>
          </a:r>
        </a:p>
      </dgm:t>
    </dgm:pt>
    <dgm:pt modelId="{1C3B6766-5A5F-448B-9B72-172B3C62DA41}" type="parTrans" cxnId="{F86F5C20-3D2E-4DF6-BACB-9C343672CD8B}">
      <dgm:prSet/>
      <dgm:spPr/>
      <dgm:t>
        <a:bodyPr/>
        <a:lstStyle/>
        <a:p>
          <a:endParaRPr lang="en-US"/>
        </a:p>
      </dgm:t>
    </dgm:pt>
    <dgm:pt modelId="{BA591D00-6D57-4E9E-8B89-4BD88140DBB2}" type="sibTrans" cxnId="{F86F5C20-3D2E-4DF6-BACB-9C343672CD8B}">
      <dgm:prSet/>
      <dgm:spPr/>
      <dgm:t>
        <a:bodyPr/>
        <a:lstStyle/>
        <a:p>
          <a:endParaRPr lang="en-US"/>
        </a:p>
      </dgm:t>
    </dgm:pt>
    <dgm:pt modelId="{15FFBB6B-90BF-4A96-9C1F-BB74F691F722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Test</a:t>
          </a:r>
        </a:p>
      </dgm:t>
    </dgm:pt>
    <dgm:pt modelId="{0408296D-8E21-4319-8BB1-9993AFDC83D0}" type="parTrans" cxnId="{196054A6-2A61-4369-82EB-CC632CFF3924}">
      <dgm:prSet/>
      <dgm:spPr/>
      <dgm:t>
        <a:bodyPr/>
        <a:lstStyle/>
        <a:p>
          <a:endParaRPr lang="en-US"/>
        </a:p>
      </dgm:t>
    </dgm:pt>
    <dgm:pt modelId="{CB336B29-6450-4489-831D-5D0D62BC0C7A}" type="sibTrans" cxnId="{196054A6-2A61-4369-82EB-CC632CFF3924}">
      <dgm:prSet/>
      <dgm:spPr/>
      <dgm:t>
        <a:bodyPr/>
        <a:lstStyle/>
        <a:p>
          <a:endParaRPr lang="en-US"/>
        </a:p>
      </dgm:t>
    </dgm:pt>
    <dgm:pt modelId="{96DB83AC-BAF9-4010-8428-31CA348C38E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gm:t>
    </dgm:pt>
    <dgm:pt modelId="{531C18C9-D580-44F9-8553-D43BA7E2FACB}" type="parTrans" cxnId="{CC461F9D-A030-49E7-95E4-8F17B824108B}">
      <dgm:prSet/>
      <dgm:spPr/>
      <dgm:t>
        <a:bodyPr/>
        <a:lstStyle/>
        <a:p>
          <a:endParaRPr lang="en-US"/>
        </a:p>
      </dgm:t>
    </dgm:pt>
    <dgm:pt modelId="{7707866F-63A5-4C2C-8AB2-0BEA31B4074A}" type="sibTrans" cxnId="{CC461F9D-A030-49E7-95E4-8F17B824108B}">
      <dgm:prSet/>
      <dgm:spPr/>
      <dgm:t>
        <a:bodyPr/>
        <a:lstStyle/>
        <a:p>
          <a:endParaRPr lang="en-US"/>
        </a:p>
      </dgm:t>
    </dgm:pt>
    <dgm:pt modelId="{C1E5D862-E7AC-40BD-9ECA-3028F43DDC7F}" type="pres">
      <dgm:prSet presAssocID="{E87661FE-6F9E-4AA5-B912-06727F8A24B3}" presName="Name0" presStyleCnt="0">
        <dgm:presLayoutVars>
          <dgm:dir/>
          <dgm:animLvl val="lvl"/>
          <dgm:resizeHandles val="exact"/>
        </dgm:presLayoutVars>
      </dgm:prSet>
      <dgm:spPr/>
    </dgm:pt>
    <dgm:pt modelId="{4BE4A436-018C-4DB9-ABAC-781D2A71A3D3}" type="pres">
      <dgm:prSet presAssocID="{4A36D73C-8F80-4F9A-9C42-3198A023EA8E}" presName="parTxOnly" presStyleLbl="node1" presStyleIdx="0" presStyleCnt="6">
        <dgm:presLayoutVars>
          <dgm:chMax val="0"/>
          <dgm:chPref val="0"/>
          <dgm:bulletEnabled val="1"/>
        </dgm:presLayoutVars>
      </dgm:prSet>
      <dgm:spPr>
        <a:xfrm>
          <a:off x="5051" y="1042295"/>
          <a:ext cx="1879308" cy="751723"/>
        </a:xfrm>
        <a:prstGeom prst="chevron">
          <a:avLst/>
        </a:prstGeom>
      </dgm:spPr>
    </dgm:pt>
    <dgm:pt modelId="{8A78D1C0-5AC4-43AB-A81E-CFA44FBBD52B}" type="pres">
      <dgm:prSet presAssocID="{6E731F20-DB31-4F44-BD6F-9DD06219AEEC}" presName="parTxOnlySpace" presStyleCnt="0"/>
      <dgm:spPr/>
    </dgm:pt>
    <dgm:pt modelId="{FEAE15F6-A75E-4CA1-9BA6-B7A028C00813}" type="pres">
      <dgm:prSet presAssocID="{D3B0721B-5900-4171-B4EE-2B159BABBBCE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696429" y="1042295"/>
          <a:ext cx="1879308" cy="751723"/>
        </a:xfrm>
        <a:prstGeom prst="chevron">
          <a:avLst/>
        </a:prstGeom>
      </dgm:spPr>
    </dgm:pt>
    <dgm:pt modelId="{1F06F0B3-F8E7-4EA1-BADE-8B0F4C4D51FA}" type="pres">
      <dgm:prSet presAssocID="{A1F57D9D-9A03-43B0-AEE3-A28409546D21}" presName="parTxOnlySpace" presStyleCnt="0"/>
      <dgm:spPr/>
    </dgm:pt>
    <dgm:pt modelId="{A54D8F24-93EB-4C4D-AF61-0E27437B7C37}" type="pres">
      <dgm:prSet presAssocID="{F398B02A-8695-4945-BC97-3A3C44F90A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387808" y="1042295"/>
          <a:ext cx="1879308" cy="751723"/>
        </a:xfrm>
        <a:prstGeom prst="chevron">
          <a:avLst/>
        </a:prstGeom>
      </dgm:spPr>
    </dgm:pt>
    <dgm:pt modelId="{9A5ADCA2-BB93-426D-A570-A480646BC9BC}" type="pres">
      <dgm:prSet presAssocID="{4C1EFF70-B79B-411A-A453-1AC9C63FE1BE}" presName="parTxOnlySpace" presStyleCnt="0"/>
      <dgm:spPr/>
    </dgm:pt>
    <dgm:pt modelId="{D4D70143-8162-4710-B853-30FD9C5D1EAC}" type="pres">
      <dgm:prSet presAssocID="{DB61DE33-6253-4929-BCD6-1AE96D6C47B5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079186" y="1042295"/>
          <a:ext cx="1879308" cy="751723"/>
        </a:xfrm>
        <a:prstGeom prst="chevron">
          <a:avLst/>
        </a:prstGeom>
      </dgm:spPr>
    </dgm:pt>
    <dgm:pt modelId="{4A8E9022-C349-41B2-8B92-6E969055E0FB}" type="pres">
      <dgm:prSet presAssocID="{BA591D00-6D57-4E9E-8B89-4BD88140DBB2}" presName="parTxOnlySpace" presStyleCnt="0"/>
      <dgm:spPr/>
    </dgm:pt>
    <dgm:pt modelId="{EBD16BE5-D1A6-4F5A-8C27-6741B3251F84}" type="pres">
      <dgm:prSet presAssocID="{15FFBB6B-90BF-4A96-9C1F-BB74F691F722}" presName="parTxOnly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6770564" y="1042295"/>
          <a:ext cx="1879308" cy="751723"/>
        </a:xfrm>
        <a:prstGeom prst="chevron">
          <a:avLst/>
        </a:prstGeom>
      </dgm:spPr>
    </dgm:pt>
    <dgm:pt modelId="{1CD569B5-8703-44AC-A808-E6D7D5FA6478}" type="pres">
      <dgm:prSet presAssocID="{CB336B29-6450-4489-831D-5D0D62BC0C7A}" presName="parTxOnlySpace" presStyleCnt="0"/>
      <dgm:spPr/>
    </dgm:pt>
    <dgm:pt modelId="{6E3F6714-9F46-4436-A05C-B7A69F005A4A}" type="pres">
      <dgm:prSet presAssocID="{96DB83AC-BAF9-4010-8428-31CA348C38EE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8461942" y="1042295"/>
          <a:ext cx="1879308" cy="751723"/>
        </a:xfrm>
        <a:prstGeom prst="chevron">
          <a:avLst/>
        </a:prstGeom>
      </dgm:spPr>
    </dgm:pt>
  </dgm:ptLst>
  <dgm:cxnLst>
    <dgm:cxn modelId="{4E063301-FE85-4957-A414-462EFC0101A8}" type="presOf" srcId="{F398B02A-8695-4945-BC97-3A3C44F90A5A}" destId="{A54D8F24-93EB-4C4D-AF61-0E27437B7C37}" srcOrd="0" destOrd="0" presId="urn:microsoft.com/office/officeart/2005/8/layout/chevron1"/>
    <dgm:cxn modelId="{36E81D15-A102-4149-A213-8B3A01603663}" type="presOf" srcId="{96DB83AC-BAF9-4010-8428-31CA348C38EE}" destId="{6E3F6714-9F46-4436-A05C-B7A69F005A4A}" srcOrd="0" destOrd="0" presId="urn:microsoft.com/office/officeart/2005/8/layout/chevron1"/>
    <dgm:cxn modelId="{F86F5C20-3D2E-4DF6-BACB-9C343672CD8B}" srcId="{E87661FE-6F9E-4AA5-B912-06727F8A24B3}" destId="{DB61DE33-6253-4929-BCD6-1AE96D6C47B5}" srcOrd="3" destOrd="0" parTransId="{1C3B6766-5A5F-448B-9B72-172B3C62DA41}" sibTransId="{BA591D00-6D57-4E9E-8B89-4BD88140DBB2}"/>
    <dgm:cxn modelId="{5198BC20-7C8F-4234-8355-EA8A20766682}" type="presOf" srcId="{15FFBB6B-90BF-4A96-9C1F-BB74F691F722}" destId="{EBD16BE5-D1A6-4F5A-8C27-6741B3251F84}" srcOrd="0" destOrd="0" presId="urn:microsoft.com/office/officeart/2005/8/layout/chevron1"/>
    <dgm:cxn modelId="{33A5892A-1427-41E9-8880-F998C94A5616}" srcId="{E87661FE-6F9E-4AA5-B912-06727F8A24B3}" destId="{4A36D73C-8F80-4F9A-9C42-3198A023EA8E}" srcOrd="0" destOrd="0" parTransId="{4AD2F944-1DF8-435D-AFB3-5129506A1A82}" sibTransId="{6E731F20-DB31-4F44-BD6F-9DD06219AEEC}"/>
    <dgm:cxn modelId="{5151C72A-1035-486A-8177-AC6B3C556DB8}" type="presOf" srcId="{4A36D73C-8F80-4F9A-9C42-3198A023EA8E}" destId="{4BE4A436-018C-4DB9-ABAC-781D2A71A3D3}" srcOrd="0" destOrd="0" presId="urn:microsoft.com/office/officeart/2005/8/layout/chevron1"/>
    <dgm:cxn modelId="{58E2FC33-466E-4527-B09F-D49E12677083}" type="presOf" srcId="{DB61DE33-6253-4929-BCD6-1AE96D6C47B5}" destId="{D4D70143-8162-4710-B853-30FD9C5D1EAC}" srcOrd="0" destOrd="0" presId="urn:microsoft.com/office/officeart/2005/8/layout/chevron1"/>
    <dgm:cxn modelId="{12B08D48-BF41-4BAB-AB71-E8B4E3A9352A}" type="presOf" srcId="{D3B0721B-5900-4171-B4EE-2B159BABBBCE}" destId="{FEAE15F6-A75E-4CA1-9BA6-B7A028C00813}" srcOrd="0" destOrd="0" presId="urn:microsoft.com/office/officeart/2005/8/layout/chevron1"/>
    <dgm:cxn modelId="{CC461F9D-A030-49E7-95E4-8F17B824108B}" srcId="{E87661FE-6F9E-4AA5-B912-06727F8A24B3}" destId="{96DB83AC-BAF9-4010-8428-31CA348C38EE}" srcOrd="5" destOrd="0" parTransId="{531C18C9-D580-44F9-8553-D43BA7E2FACB}" sibTransId="{7707866F-63A5-4C2C-8AB2-0BEA31B4074A}"/>
    <dgm:cxn modelId="{196054A6-2A61-4369-82EB-CC632CFF3924}" srcId="{E87661FE-6F9E-4AA5-B912-06727F8A24B3}" destId="{15FFBB6B-90BF-4A96-9C1F-BB74F691F722}" srcOrd="4" destOrd="0" parTransId="{0408296D-8E21-4319-8BB1-9993AFDC83D0}" sibTransId="{CB336B29-6450-4489-831D-5D0D62BC0C7A}"/>
    <dgm:cxn modelId="{785142C0-E4E9-42D4-A9E1-312FE1E5C8FE}" type="presOf" srcId="{E87661FE-6F9E-4AA5-B912-06727F8A24B3}" destId="{C1E5D862-E7AC-40BD-9ECA-3028F43DDC7F}" srcOrd="0" destOrd="0" presId="urn:microsoft.com/office/officeart/2005/8/layout/chevron1"/>
    <dgm:cxn modelId="{BE46BBC1-2555-4495-8A2C-1E66DF60D025}" srcId="{E87661FE-6F9E-4AA5-B912-06727F8A24B3}" destId="{D3B0721B-5900-4171-B4EE-2B159BABBBCE}" srcOrd="1" destOrd="0" parTransId="{1DBDF4B4-BA67-4681-B45A-D618CB35EE4C}" sibTransId="{A1F57D9D-9A03-43B0-AEE3-A28409546D21}"/>
    <dgm:cxn modelId="{758763E5-38ED-471E-886D-0AF2566D3ADA}" srcId="{E87661FE-6F9E-4AA5-B912-06727F8A24B3}" destId="{F398B02A-8695-4945-BC97-3A3C44F90A5A}" srcOrd="2" destOrd="0" parTransId="{3C5FDB42-3D08-4ED3-93FA-08E52C529FAB}" sibTransId="{4C1EFF70-B79B-411A-A453-1AC9C63FE1BE}"/>
    <dgm:cxn modelId="{9E813EE5-FE1B-47EF-9DFB-3CC1E8735284}" type="presParOf" srcId="{C1E5D862-E7AC-40BD-9ECA-3028F43DDC7F}" destId="{4BE4A436-018C-4DB9-ABAC-781D2A71A3D3}" srcOrd="0" destOrd="0" presId="urn:microsoft.com/office/officeart/2005/8/layout/chevron1"/>
    <dgm:cxn modelId="{34B17F84-F5F5-46A5-8311-1108A46CEC01}" type="presParOf" srcId="{C1E5D862-E7AC-40BD-9ECA-3028F43DDC7F}" destId="{8A78D1C0-5AC4-43AB-A81E-CFA44FBBD52B}" srcOrd="1" destOrd="0" presId="urn:microsoft.com/office/officeart/2005/8/layout/chevron1"/>
    <dgm:cxn modelId="{8DE8EEE2-FE8D-4983-A786-ABFD70C2B40B}" type="presParOf" srcId="{C1E5D862-E7AC-40BD-9ECA-3028F43DDC7F}" destId="{FEAE15F6-A75E-4CA1-9BA6-B7A028C00813}" srcOrd="2" destOrd="0" presId="urn:microsoft.com/office/officeart/2005/8/layout/chevron1"/>
    <dgm:cxn modelId="{031D4577-DDDA-4C47-B12F-7526B805D6A2}" type="presParOf" srcId="{C1E5D862-E7AC-40BD-9ECA-3028F43DDC7F}" destId="{1F06F0B3-F8E7-4EA1-BADE-8B0F4C4D51FA}" srcOrd="3" destOrd="0" presId="urn:microsoft.com/office/officeart/2005/8/layout/chevron1"/>
    <dgm:cxn modelId="{A35D074E-682D-44E1-AA4E-C254B406C3E4}" type="presParOf" srcId="{C1E5D862-E7AC-40BD-9ECA-3028F43DDC7F}" destId="{A54D8F24-93EB-4C4D-AF61-0E27437B7C37}" srcOrd="4" destOrd="0" presId="urn:microsoft.com/office/officeart/2005/8/layout/chevron1"/>
    <dgm:cxn modelId="{511AFDC3-B290-495F-9299-D7D53B0365AC}" type="presParOf" srcId="{C1E5D862-E7AC-40BD-9ECA-3028F43DDC7F}" destId="{9A5ADCA2-BB93-426D-A570-A480646BC9BC}" srcOrd="5" destOrd="0" presId="urn:microsoft.com/office/officeart/2005/8/layout/chevron1"/>
    <dgm:cxn modelId="{78AE918B-D5D0-4F7A-A8AF-98016CDA8334}" type="presParOf" srcId="{C1E5D862-E7AC-40BD-9ECA-3028F43DDC7F}" destId="{D4D70143-8162-4710-B853-30FD9C5D1EAC}" srcOrd="6" destOrd="0" presId="urn:microsoft.com/office/officeart/2005/8/layout/chevron1"/>
    <dgm:cxn modelId="{3CFD9569-8702-44C2-A8CE-5554A2862AD1}" type="presParOf" srcId="{C1E5D862-E7AC-40BD-9ECA-3028F43DDC7F}" destId="{4A8E9022-C349-41B2-8B92-6E969055E0FB}" srcOrd="7" destOrd="0" presId="urn:microsoft.com/office/officeart/2005/8/layout/chevron1"/>
    <dgm:cxn modelId="{49F74814-B3A8-4A41-8E0A-6781A32E9DDD}" type="presParOf" srcId="{C1E5D862-E7AC-40BD-9ECA-3028F43DDC7F}" destId="{EBD16BE5-D1A6-4F5A-8C27-6741B3251F84}" srcOrd="8" destOrd="0" presId="urn:microsoft.com/office/officeart/2005/8/layout/chevron1"/>
    <dgm:cxn modelId="{B1B2AEDC-300D-4A9B-A1B6-48CF5061B2DF}" type="presParOf" srcId="{C1E5D862-E7AC-40BD-9ECA-3028F43DDC7F}" destId="{1CD569B5-8703-44AC-A808-E6D7D5FA6478}" srcOrd="9" destOrd="0" presId="urn:microsoft.com/office/officeart/2005/8/layout/chevron1"/>
    <dgm:cxn modelId="{86A45E63-8419-49F3-A37E-2AFF9E44F9D9}" type="presParOf" srcId="{C1E5D862-E7AC-40BD-9ECA-3028F43DDC7F}" destId="{6E3F6714-9F46-4436-A05C-B7A69F005A4A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7661FE-6F9E-4AA5-B912-06727F8A24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A36D73C-8F80-4F9A-9C42-3198A023EA8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Capture business specs</a:t>
          </a:r>
        </a:p>
      </dgm:t>
    </dgm:pt>
    <dgm:pt modelId="{4AD2F944-1DF8-435D-AFB3-5129506A1A82}" type="parTrans" cxnId="{33A5892A-1427-41E9-8880-F998C94A5616}">
      <dgm:prSet/>
      <dgm:spPr/>
      <dgm:t>
        <a:bodyPr/>
        <a:lstStyle/>
        <a:p>
          <a:endParaRPr lang="en-US"/>
        </a:p>
      </dgm:t>
    </dgm:pt>
    <dgm:pt modelId="{6E731F20-DB31-4F44-BD6F-9DD06219AEEC}" type="sibTrans" cxnId="{33A5892A-1427-41E9-8880-F998C94A5616}">
      <dgm:prSet/>
      <dgm:spPr/>
      <dgm:t>
        <a:bodyPr/>
        <a:lstStyle/>
        <a:p>
          <a:endParaRPr lang="en-US"/>
        </a:p>
      </dgm:t>
    </dgm:pt>
    <dgm:pt modelId="{D3B0721B-5900-4171-B4EE-2B159BABBBC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Architect solution</a:t>
          </a:r>
        </a:p>
      </dgm:t>
    </dgm:pt>
    <dgm:pt modelId="{1DBDF4B4-BA67-4681-B45A-D618CB35EE4C}" type="parTrans" cxnId="{BE46BBC1-2555-4495-8A2C-1E66DF60D025}">
      <dgm:prSet/>
      <dgm:spPr/>
      <dgm:t>
        <a:bodyPr/>
        <a:lstStyle/>
        <a:p>
          <a:endParaRPr lang="en-US"/>
        </a:p>
      </dgm:t>
    </dgm:pt>
    <dgm:pt modelId="{A1F57D9D-9A03-43B0-AEE3-A28409546D21}" type="sibTrans" cxnId="{BE46BBC1-2555-4495-8A2C-1E66DF60D025}">
      <dgm:prSet/>
      <dgm:spPr/>
      <dgm:t>
        <a:bodyPr/>
        <a:lstStyle/>
        <a:p>
          <a:endParaRPr lang="en-US"/>
        </a:p>
      </dgm:t>
    </dgm:pt>
    <dgm:pt modelId="{F398B02A-8695-4945-BC97-3A3C44F90A5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Code</a:t>
          </a:r>
        </a:p>
      </dgm:t>
    </dgm:pt>
    <dgm:pt modelId="{3C5FDB42-3D08-4ED3-93FA-08E52C529FAB}" type="parTrans" cxnId="{758763E5-38ED-471E-886D-0AF2566D3ADA}">
      <dgm:prSet/>
      <dgm:spPr/>
      <dgm:t>
        <a:bodyPr/>
        <a:lstStyle/>
        <a:p>
          <a:endParaRPr lang="en-US"/>
        </a:p>
      </dgm:t>
    </dgm:pt>
    <dgm:pt modelId="{4C1EFF70-B79B-411A-A453-1AC9C63FE1BE}" type="sibTrans" cxnId="{758763E5-38ED-471E-886D-0AF2566D3ADA}">
      <dgm:prSet/>
      <dgm:spPr/>
      <dgm:t>
        <a:bodyPr/>
        <a:lstStyle/>
        <a:p>
          <a:endParaRPr lang="en-US"/>
        </a:p>
      </dgm:t>
    </dgm:pt>
    <dgm:pt modelId="{DB61DE33-6253-4929-BCD6-1AE96D6C47B5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Build</a:t>
          </a:r>
        </a:p>
      </dgm:t>
    </dgm:pt>
    <dgm:pt modelId="{1C3B6766-5A5F-448B-9B72-172B3C62DA41}" type="parTrans" cxnId="{F86F5C20-3D2E-4DF6-BACB-9C343672CD8B}">
      <dgm:prSet/>
      <dgm:spPr/>
      <dgm:t>
        <a:bodyPr/>
        <a:lstStyle/>
        <a:p>
          <a:endParaRPr lang="en-US"/>
        </a:p>
      </dgm:t>
    </dgm:pt>
    <dgm:pt modelId="{BA591D00-6D57-4E9E-8B89-4BD88140DBB2}" type="sibTrans" cxnId="{F86F5C20-3D2E-4DF6-BACB-9C343672CD8B}">
      <dgm:prSet/>
      <dgm:spPr/>
      <dgm:t>
        <a:bodyPr/>
        <a:lstStyle/>
        <a:p>
          <a:endParaRPr lang="en-US"/>
        </a:p>
      </dgm:t>
    </dgm:pt>
    <dgm:pt modelId="{15FFBB6B-90BF-4A96-9C1F-BB74F691F72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0408296D-8E21-4319-8BB1-9993AFDC83D0}" type="parTrans" cxnId="{196054A6-2A61-4369-82EB-CC632CFF3924}">
      <dgm:prSet/>
      <dgm:spPr/>
      <dgm:t>
        <a:bodyPr/>
        <a:lstStyle/>
        <a:p>
          <a:endParaRPr lang="en-US"/>
        </a:p>
      </dgm:t>
    </dgm:pt>
    <dgm:pt modelId="{CB336B29-6450-4489-831D-5D0D62BC0C7A}" type="sibTrans" cxnId="{196054A6-2A61-4369-82EB-CC632CFF3924}">
      <dgm:prSet/>
      <dgm:spPr/>
      <dgm:t>
        <a:bodyPr/>
        <a:lstStyle/>
        <a:p>
          <a:endParaRPr lang="en-US"/>
        </a:p>
      </dgm:t>
    </dgm:pt>
    <dgm:pt modelId="{96DB83AC-BAF9-4010-8428-31CA348C38E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gm:t>
    </dgm:pt>
    <dgm:pt modelId="{531C18C9-D580-44F9-8553-D43BA7E2FACB}" type="parTrans" cxnId="{CC461F9D-A030-49E7-95E4-8F17B824108B}">
      <dgm:prSet/>
      <dgm:spPr/>
      <dgm:t>
        <a:bodyPr/>
        <a:lstStyle/>
        <a:p>
          <a:endParaRPr lang="en-US"/>
        </a:p>
      </dgm:t>
    </dgm:pt>
    <dgm:pt modelId="{7707866F-63A5-4C2C-8AB2-0BEA31B4074A}" type="sibTrans" cxnId="{CC461F9D-A030-49E7-95E4-8F17B824108B}">
      <dgm:prSet/>
      <dgm:spPr/>
      <dgm:t>
        <a:bodyPr/>
        <a:lstStyle/>
        <a:p>
          <a:endParaRPr lang="en-US"/>
        </a:p>
      </dgm:t>
    </dgm:pt>
    <dgm:pt modelId="{C1E5D862-E7AC-40BD-9ECA-3028F43DDC7F}" type="pres">
      <dgm:prSet presAssocID="{E87661FE-6F9E-4AA5-B912-06727F8A24B3}" presName="Name0" presStyleCnt="0">
        <dgm:presLayoutVars>
          <dgm:dir/>
          <dgm:animLvl val="lvl"/>
          <dgm:resizeHandles val="exact"/>
        </dgm:presLayoutVars>
      </dgm:prSet>
      <dgm:spPr/>
    </dgm:pt>
    <dgm:pt modelId="{4BE4A436-018C-4DB9-ABAC-781D2A71A3D3}" type="pres">
      <dgm:prSet presAssocID="{4A36D73C-8F80-4F9A-9C42-3198A023EA8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78D1C0-5AC4-43AB-A81E-CFA44FBBD52B}" type="pres">
      <dgm:prSet presAssocID="{6E731F20-DB31-4F44-BD6F-9DD06219AEEC}" presName="parTxOnlySpace" presStyleCnt="0"/>
      <dgm:spPr/>
    </dgm:pt>
    <dgm:pt modelId="{FEAE15F6-A75E-4CA1-9BA6-B7A028C00813}" type="pres">
      <dgm:prSet presAssocID="{D3B0721B-5900-4171-B4EE-2B159BABBBC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F06F0B3-F8E7-4EA1-BADE-8B0F4C4D51FA}" type="pres">
      <dgm:prSet presAssocID="{A1F57D9D-9A03-43B0-AEE3-A28409546D21}" presName="parTxOnlySpace" presStyleCnt="0"/>
      <dgm:spPr/>
    </dgm:pt>
    <dgm:pt modelId="{A54D8F24-93EB-4C4D-AF61-0E27437B7C37}" type="pres">
      <dgm:prSet presAssocID="{F398B02A-8695-4945-BC97-3A3C44F90A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387808" y="1042295"/>
          <a:ext cx="1879308" cy="751723"/>
        </a:xfrm>
        <a:prstGeom prst="chevron">
          <a:avLst/>
        </a:prstGeom>
      </dgm:spPr>
    </dgm:pt>
    <dgm:pt modelId="{9A5ADCA2-BB93-426D-A570-A480646BC9BC}" type="pres">
      <dgm:prSet presAssocID="{4C1EFF70-B79B-411A-A453-1AC9C63FE1BE}" presName="parTxOnlySpace" presStyleCnt="0"/>
      <dgm:spPr/>
    </dgm:pt>
    <dgm:pt modelId="{D4D70143-8162-4710-B853-30FD9C5D1EAC}" type="pres">
      <dgm:prSet presAssocID="{DB61DE33-6253-4929-BCD6-1AE96D6C47B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A8E9022-C349-41B2-8B92-6E969055E0FB}" type="pres">
      <dgm:prSet presAssocID="{BA591D00-6D57-4E9E-8B89-4BD88140DBB2}" presName="parTxOnlySpace" presStyleCnt="0"/>
      <dgm:spPr/>
    </dgm:pt>
    <dgm:pt modelId="{EBD16BE5-D1A6-4F5A-8C27-6741B3251F84}" type="pres">
      <dgm:prSet presAssocID="{15FFBB6B-90BF-4A96-9C1F-BB74F691F72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D569B5-8703-44AC-A808-E6D7D5FA6478}" type="pres">
      <dgm:prSet presAssocID="{CB336B29-6450-4489-831D-5D0D62BC0C7A}" presName="parTxOnlySpace" presStyleCnt="0"/>
      <dgm:spPr/>
    </dgm:pt>
    <dgm:pt modelId="{6E3F6714-9F46-4436-A05C-B7A69F005A4A}" type="pres">
      <dgm:prSet presAssocID="{96DB83AC-BAF9-4010-8428-31CA348C38EE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8461942" y="1042295"/>
          <a:ext cx="1879308" cy="751723"/>
        </a:xfrm>
        <a:prstGeom prst="chevron">
          <a:avLst/>
        </a:prstGeom>
      </dgm:spPr>
    </dgm:pt>
  </dgm:ptLst>
  <dgm:cxnLst>
    <dgm:cxn modelId="{4E063301-FE85-4957-A414-462EFC0101A8}" type="presOf" srcId="{F398B02A-8695-4945-BC97-3A3C44F90A5A}" destId="{A54D8F24-93EB-4C4D-AF61-0E27437B7C37}" srcOrd="0" destOrd="0" presId="urn:microsoft.com/office/officeart/2005/8/layout/chevron1"/>
    <dgm:cxn modelId="{36E81D15-A102-4149-A213-8B3A01603663}" type="presOf" srcId="{96DB83AC-BAF9-4010-8428-31CA348C38EE}" destId="{6E3F6714-9F46-4436-A05C-B7A69F005A4A}" srcOrd="0" destOrd="0" presId="urn:microsoft.com/office/officeart/2005/8/layout/chevron1"/>
    <dgm:cxn modelId="{F86F5C20-3D2E-4DF6-BACB-9C343672CD8B}" srcId="{E87661FE-6F9E-4AA5-B912-06727F8A24B3}" destId="{DB61DE33-6253-4929-BCD6-1AE96D6C47B5}" srcOrd="3" destOrd="0" parTransId="{1C3B6766-5A5F-448B-9B72-172B3C62DA41}" sibTransId="{BA591D00-6D57-4E9E-8B89-4BD88140DBB2}"/>
    <dgm:cxn modelId="{5198BC20-7C8F-4234-8355-EA8A20766682}" type="presOf" srcId="{15FFBB6B-90BF-4A96-9C1F-BB74F691F722}" destId="{EBD16BE5-D1A6-4F5A-8C27-6741B3251F84}" srcOrd="0" destOrd="0" presId="urn:microsoft.com/office/officeart/2005/8/layout/chevron1"/>
    <dgm:cxn modelId="{33A5892A-1427-41E9-8880-F998C94A5616}" srcId="{E87661FE-6F9E-4AA5-B912-06727F8A24B3}" destId="{4A36D73C-8F80-4F9A-9C42-3198A023EA8E}" srcOrd="0" destOrd="0" parTransId="{4AD2F944-1DF8-435D-AFB3-5129506A1A82}" sibTransId="{6E731F20-DB31-4F44-BD6F-9DD06219AEEC}"/>
    <dgm:cxn modelId="{5151C72A-1035-486A-8177-AC6B3C556DB8}" type="presOf" srcId="{4A36D73C-8F80-4F9A-9C42-3198A023EA8E}" destId="{4BE4A436-018C-4DB9-ABAC-781D2A71A3D3}" srcOrd="0" destOrd="0" presId="urn:microsoft.com/office/officeart/2005/8/layout/chevron1"/>
    <dgm:cxn modelId="{58E2FC33-466E-4527-B09F-D49E12677083}" type="presOf" srcId="{DB61DE33-6253-4929-BCD6-1AE96D6C47B5}" destId="{D4D70143-8162-4710-B853-30FD9C5D1EAC}" srcOrd="0" destOrd="0" presId="urn:microsoft.com/office/officeart/2005/8/layout/chevron1"/>
    <dgm:cxn modelId="{12B08D48-BF41-4BAB-AB71-E8B4E3A9352A}" type="presOf" srcId="{D3B0721B-5900-4171-B4EE-2B159BABBBCE}" destId="{FEAE15F6-A75E-4CA1-9BA6-B7A028C00813}" srcOrd="0" destOrd="0" presId="urn:microsoft.com/office/officeart/2005/8/layout/chevron1"/>
    <dgm:cxn modelId="{CC461F9D-A030-49E7-95E4-8F17B824108B}" srcId="{E87661FE-6F9E-4AA5-B912-06727F8A24B3}" destId="{96DB83AC-BAF9-4010-8428-31CA348C38EE}" srcOrd="5" destOrd="0" parTransId="{531C18C9-D580-44F9-8553-D43BA7E2FACB}" sibTransId="{7707866F-63A5-4C2C-8AB2-0BEA31B4074A}"/>
    <dgm:cxn modelId="{196054A6-2A61-4369-82EB-CC632CFF3924}" srcId="{E87661FE-6F9E-4AA5-B912-06727F8A24B3}" destId="{15FFBB6B-90BF-4A96-9C1F-BB74F691F722}" srcOrd="4" destOrd="0" parTransId="{0408296D-8E21-4319-8BB1-9993AFDC83D0}" sibTransId="{CB336B29-6450-4489-831D-5D0D62BC0C7A}"/>
    <dgm:cxn modelId="{785142C0-E4E9-42D4-A9E1-312FE1E5C8FE}" type="presOf" srcId="{E87661FE-6F9E-4AA5-B912-06727F8A24B3}" destId="{C1E5D862-E7AC-40BD-9ECA-3028F43DDC7F}" srcOrd="0" destOrd="0" presId="urn:microsoft.com/office/officeart/2005/8/layout/chevron1"/>
    <dgm:cxn modelId="{BE46BBC1-2555-4495-8A2C-1E66DF60D025}" srcId="{E87661FE-6F9E-4AA5-B912-06727F8A24B3}" destId="{D3B0721B-5900-4171-B4EE-2B159BABBBCE}" srcOrd="1" destOrd="0" parTransId="{1DBDF4B4-BA67-4681-B45A-D618CB35EE4C}" sibTransId="{A1F57D9D-9A03-43B0-AEE3-A28409546D21}"/>
    <dgm:cxn modelId="{758763E5-38ED-471E-886D-0AF2566D3ADA}" srcId="{E87661FE-6F9E-4AA5-B912-06727F8A24B3}" destId="{F398B02A-8695-4945-BC97-3A3C44F90A5A}" srcOrd="2" destOrd="0" parTransId="{3C5FDB42-3D08-4ED3-93FA-08E52C529FAB}" sibTransId="{4C1EFF70-B79B-411A-A453-1AC9C63FE1BE}"/>
    <dgm:cxn modelId="{9E813EE5-FE1B-47EF-9DFB-3CC1E8735284}" type="presParOf" srcId="{C1E5D862-E7AC-40BD-9ECA-3028F43DDC7F}" destId="{4BE4A436-018C-4DB9-ABAC-781D2A71A3D3}" srcOrd="0" destOrd="0" presId="urn:microsoft.com/office/officeart/2005/8/layout/chevron1"/>
    <dgm:cxn modelId="{34B17F84-F5F5-46A5-8311-1108A46CEC01}" type="presParOf" srcId="{C1E5D862-E7AC-40BD-9ECA-3028F43DDC7F}" destId="{8A78D1C0-5AC4-43AB-A81E-CFA44FBBD52B}" srcOrd="1" destOrd="0" presId="urn:microsoft.com/office/officeart/2005/8/layout/chevron1"/>
    <dgm:cxn modelId="{8DE8EEE2-FE8D-4983-A786-ABFD70C2B40B}" type="presParOf" srcId="{C1E5D862-E7AC-40BD-9ECA-3028F43DDC7F}" destId="{FEAE15F6-A75E-4CA1-9BA6-B7A028C00813}" srcOrd="2" destOrd="0" presId="urn:microsoft.com/office/officeart/2005/8/layout/chevron1"/>
    <dgm:cxn modelId="{031D4577-DDDA-4C47-B12F-7526B805D6A2}" type="presParOf" srcId="{C1E5D862-E7AC-40BD-9ECA-3028F43DDC7F}" destId="{1F06F0B3-F8E7-4EA1-BADE-8B0F4C4D51FA}" srcOrd="3" destOrd="0" presId="urn:microsoft.com/office/officeart/2005/8/layout/chevron1"/>
    <dgm:cxn modelId="{A35D074E-682D-44E1-AA4E-C254B406C3E4}" type="presParOf" srcId="{C1E5D862-E7AC-40BD-9ECA-3028F43DDC7F}" destId="{A54D8F24-93EB-4C4D-AF61-0E27437B7C37}" srcOrd="4" destOrd="0" presId="urn:microsoft.com/office/officeart/2005/8/layout/chevron1"/>
    <dgm:cxn modelId="{511AFDC3-B290-495F-9299-D7D53B0365AC}" type="presParOf" srcId="{C1E5D862-E7AC-40BD-9ECA-3028F43DDC7F}" destId="{9A5ADCA2-BB93-426D-A570-A480646BC9BC}" srcOrd="5" destOrd="0" presId="urn:microsoft.com/office/officeart/2005/8/layout/chevron1"/>
    <dgm:cxn modelId="{78AE918B-D5D0-4F7A-A8AF-98016CDA8334}" type="presParOf" srcId="{C1E5D862-E7AC-40BD-9ECA-3028F43DDC7F}" destId="{D4D70143-8162-4710-B853-30FD9C5D1EAC}" srcOrd="6" destOrd="0" presId="urn:microsoft.com/office/officeart/2005/8/layout/chevron1"/>
    <dgm:cxn modelId="{3CFD9569-8702-44C2-A8CE-5554A2862AD1}" type="presParOf" srcId="{C1E5D862-E7AC-40BD-9ECA-3028F43DDC7F}" destId="{4A8E9022-C349-41B2-8B92-6E969055E0FB}" srcOrd="7" destOrd="0" presId="urn:microsoft.com/office/officeart/2005/8/layout/chevron1"/>
    <dgm:cxn modelId="{49F74814-B3A8-4A41-8E0A-6781A32E9DDD}" type="presParOf" srcId="{C1E5D862-E7AC-40BD-9ECA-3028F43DDC7F}" destId="{EBD16BE5-D1A6-4F5A-8C27-6741B3251F84}" srcOrd="8" destOrd="0" presId="urn:microsoft.com/office/officeart/2005/8/layout/chevron1"/>
    <dgm:cxn modelId="{B1B2AEDC-300D-4A9B-A1B6-48CF5061B2DF}" type="presParOf" srcId="{C1E5D862-E7AC-40BD-9ECA-3028F43DDC7F}" destId="{1CD569B5-8703-44AC-A808-E6D7D5FA6478}" srcOrd="9" destOrd="0" presId="urn:microsoft.com/office/officeart/2005/8/layout/chevron1"/>
    <dgm:cxn modelId="{86A45E63-8419-49F3-A37E-2AFF9E44F9D9}" type="presParOf" srcId="{C1E5D862-E7AC-40BD-9ECA-3028F43DDC7F}" destId="{6E3F6714-9F46-4436-A05C-B7A69F005A4A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7661FE-6F9E-4AA5-B912-06727F8A24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A36D73C-8F80-4F9A-9C42-3198A023EA8E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68009" tIns="22670" rIns="22670" bIns="22670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</a:rPr>
            <a:t>Capture </a:t>
          </a: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business</a:t>
          </a:r>
          <a:r>
            <a:rPr lang="en-US" sz="1700" kern="1200" dirty="0">
              <a:solidFill>
                <a:schemeClr val="bg1"/>
              </a:solidFill>
            </a:rPr>
            <a:t> specs</a:t>
          </a:r>
        </a:p>
      </dgm:t>
    </dgm:pt>
    <dgm:pt modelId="{4AD2F944-1DF8-435D-AFB3-5129506A1A82}" type="parTrans" cxnId="{33A5892A-1427-41E9-8880-F998C94A5616}">
      <dgm:prSet/>
      <dgm:spPr/>
      <dgm:t>
        <a:bodyPr/>
        <a:lstStyle/>
        <a:p>
          <a:endParaRPr lang="en-US"/>
        </a:p>
      </dgm:t>
    </dgm:pt>
    <dgm:pt modelId="{6E731F20-DB31-4F44-BD6F-9DD06219AEEC}" type="sibTrans" cxnId="{33A5892A-1427-41E9-8880-F998C94A5616}">
      <dgm:prSet/>
      <dgm:spPr/>
      <dgm:t>
        <a:bodyPr/>
        <a:lstStyle/>
        <a:p>
          <a:endParaRPr lang="en-US"/>
        </a:p>
      </dgm:t>
    </dgm:pt>
    <dgm:pt modelId="{D3B0721B-5900-4171-B4EE-2B159BABBBCE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Architect solution</a:t>
          </a:r>
        </a:p>
      </dgm:t>
    </dgm:pt>
    <dgm:pt modelId="{1DBDF4B4-BA67-4681-B45A-D618CB35EE4C}" type="parTrans" cxnId="{BE46BBC1-2555-4495-8A2C-1E66DF60D025}">
      <dgm:prSet/>
      <dgm:spPr/>
      <dgm:t>
        <a:bodyPr/>
        <a:lstStyle/>
        <a:p>
          <a:endParaRPr lang="en-US"/>
        </a:p>
      </dgm:t>
    </dgm:pt>
    <dgm:pt modelId="{A1F57D9D-9A03-43B0-AEE3-A28409546D21}" type="sibTrans" cxnId="{BE46BBC1-2555-4495-8A2C-1E66DF60D025}">
      <dgm:prSet/>
      <dgm:spPr/>
      <dgm:t>
        <a:bodyPr/>
        <a:lstStyle/>
        <a:p>
          <a:endParaRPr lang="en-US"/>
        </a:p>
      </dgm:t>
    </dgm:pt>
    <dgm:pt modelId="{F398B02A-8695-4945-BC97-3A3C44F90A5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Code</a:t>
          </a:r>
        </a:p>
      </dgm:t>
    </dgm:pt>
    <dgm:pt modelId="{3C5FDB42-3D08-4ED3-93FA-08E52C529FAB}" type="parTrans" cxnId="{758763E5-38ED-471E-886D-0AF2566D3ADA}">
      <dgm:prSet/>
      <dgm:spPr/>
      <dgm:t>
        <a:bodyPr/>
        <a:lstStyle/>
        <a:p>
          <a:endParaRPr lang="en-US"/>
        </a:p>
      </dgm:t>
    </dgm:pt>
    <dgm:pt modelId="{4C1EFF70-B79B-411A-A453-1AC9C63FE1BE}" type="sibTrans" cxnId="{758763E5-38ED-471E-886D-0AF2566D3ADA}">
      <dgm:prSet/>
      <dgm:spPr/>
      <dgm:t>
        <a:bodyPr/>
        <a:lstStyle/>
        <a:p>
          <a:endParaRPr lang="en-US"/>
        </a:p>
      </dgm:t>
    </dgm:pt>
    <dgm:pt modelId="{DB61DE33-6253-4929-BCD6-1AE96D6C47B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Build</a:t>
          </a:r>
        </a:p>
      </dgm:t>
    </dgm:pt>
    <dgm:pt modelId="{1C3B6766-5A5F-448B-9B72-172B3C62DA41}" type="parTrans" cxnId="{F86F5C20-3D2E-4DF6-BACB-9C343672CD8B}">
      <dgm:prSet/>
      <dgm:spPr/>
      <dgm:t>
        <a:bodyPr/>
        <a:lstStyle/>
        <a:p>
          <a:endParaRPr lang="en-US"/>
        </a:p>
      </dgm:t>
    </dgm:pt>
    <dgm:pt modelId="{BA591D00-6D57-4E9E-8B89-4BD88140DBB2}" type="sibTrans" cxnId="{F86F5C20-3D2E-4DF6-BACB-9C343672CD8B}">
      <dgm:prSet/>
      <dgm:spPr/>
      <dgm:t>
        <a:bodyPr/>
        <a:lstStyle/>
        <a:p>
          <a:endParaRPr lang="en-US"/>
        </a:p>
      </dgm:t>
    </dgm:pt>
    <dgm:pt modelId="{15FFBB6B-90BF-4A96-9C1F-BB74F691F722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Test</a:t>
          </a:r>
        </a:p>
      </dgm:t>
    </dgm:pt>
    <dgm:pt modelId="{0408296D-8E21-4319-8BB1-9993AFDC83D0}" type="parTrans" cxnId="{196054A6-2A61-4369-82EB-CC632CFF3924}">
      <dgm:prSet/>
      <dgm:spPr/>
      <dgm:t>
        <a:bodyPr/>
        <a:lstStyle/>
        <a:p>
          <a:endParaRPr lang="en-US"/>
        </a:p>
      </dgm:t>
    </dgm:pt>
    <dgm:pt modelId="{CB336B29-6450-4489-831D-5D0D62BC0C7A}" type="sibTrans" cxnId="{196054A6-2A61-4369-82EB-CC632CFF3924}">
      <dgm:prSet/>
      <dgm:spPr/>
      <dgm:t>
        <a:bodyPr/>
        <a:lstStyle/>
        <a:p>
          <a:endParaRPr lang="en-US"/>
        </a:p>
      </dgm:t>
    </dgm:pt>
    <dgm:pt modelId="{96DB83AC-BAF9-4010-8428-31CA348C38E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gm:t>
    </dgm:pt>
    <dgm:pt modelId="{531C18C9-D580-44F9-8553-D43BA7E2FACB}" type="parTrans" cxnId="{CC461F9D-A030-49E7-95E4-8F17B824108B}">
      <dgm:prSet/>
      <dgm:spPr/>
      <dgm:t>
        <a:bodyPr/>
        <a:lstStyle/>
        <a:p>
          <a:endParaRPr lang="en-US"/>
        </a:p>
      </dgm:t>
    </dgm:pt>
    <dgm:pt modelId="{7707866F-63A5-4C2C-8AB2-0BEA31B4074A}" type="sibTrans" cxnId="{CC461F9D-A030-49E7-95E4-8F17B824108B}">
      <dgm:prSet/>
      <dgm:spPr/>
      <dgm:t>
        <a:bodyPr/>
        <a:lstStyle/>
        <a:p>
          <a:endParaRPr lang="en-US"/>
        </a:p>
      </dgm:t>
    </dgm:pt>
    <dgm:pt modelId="{C1E5D862-E7AC-40BD-9ECA-3028F43DDC7F}" type="pres">
      <dgm:prSet presAssocID="{E87661FE-6F9E-4AA5-B912-06727F8A24B3}" presName="Name0" presStyleCnt="0">
        <dgm:presLayoutVars>
          <dgm:dir/>
          <dgm:animLvl val="lvl"/>
          <dgm:resizeHandles val="exact"/>
        </dgm:presLayoutVars>
      </dgm:prSet>
      <dgm:spPr/>
    </dgm:pt>
    <dgm:pt modelId="{4BE4A436-018C-4DB9-ABAC-781D2A71A3D3}" type="pres">
      <dgm:prSet presAssocID="{4A36D73C-8F80-4F9A-9C42-3198A023EA8E}" presName="parTxOnly" presStyleLbl="node1" presStyleIdx="0" presStyleCnt="6">
        <dgm:presLayoutVars>
          <dgm:chMax val="0"/>
          <dgm:chPref val="0"/>
          <dgm:bulletEnabled val="1"/>
        </dgm:presLayoutVars>
      </dgm:prSet>
      <dgm:spPr>
        <a:xfrm>
          <a:off x="5051" y="1042295"/>
          <a:ext cx="1879308" cy="751723"/>
        </a:xfrm>
        <a:prstGeom prst="chevron">
          <a:avLst/>
        </a:prstGeom>
      </dgm:spPr>
    </dgm:pt>
    <dgm:pt modelId="{8A78D1C0-5AC4-43AB-A81E-CFA44FBBD52B}" type="pres">
      <dgm:prSet presAssocID="{6E731F20-DB31-4F44-BD6F-9DD06219AEEC}" presName="parTxOnlySpace" presStyleCnt="0"/>
      <dgm:spPr/>
    </dgm:pt>
    <dgm:pt modelId="{FEAE15F6-A75E-4CA1-9BA6-B7A028C00813}" type="pres">
      <dgm:prSet presAssocID="{D3B0721B-5900-4171-B4EE-2B159BABBBCE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696429" y="1042295"/>
          <a:ext cx="1879308" cy="751723"/>
        </a:xfrm>
        <a:prstGeom prst="chevron">
          <a:avLst/>
        </a:prstGeom>
      </dgm:spPr>
    </dgm:pt>
    <dgm:pt modelId="{1F06F0B3-F8E7-4EA1-BADE-8B0F4C4D51FA}" type="pres">
      <dgm:prSet presAssocID="{A1F57D9D-9A03-43B0-AEE3-A28409546D21}" presName="parTxOnlySpace" presStyleCnt="0"/>
      <dgm:spPr/>
    </dgm:pt>
    <dgm:pt modelId="{A54D8F24-93EB-4C4D-AF61-0E27437B7C37}" type="pres">
      <dgm:prSet presAssocID="{F398B02A-8695-4945-BC97-3A3C44F90A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387808" y="1042295"/>
          <a:ext cx="1879308" cy="751723"/>
        </a:xfrm>
        <a:prstGeom prst="chevron">
          <a:avLst/>
        </a:prstGeom>
      </dgm:spPr>
    </dgm:pt>
    <dgm:pt modelId="{9A5ADCA2-BB93-426D-A570-A480646BC9BC}" type="pres">
      <dgm:prSet presAssocID="{4C1EFF70-B79B-411A-A453-1AC9C63FE1BE}" presName="parTxOnlySpace" presStyleCnt="0"/>
      <dgm:spPr/>
    </dgm:pt>
    <dgm:pt modelId="{D4D70143-8162-4710-B853-30FD9C5D1EAC}" type="pres">
      <dgm:prSet presAssocID="{DB61DE33-6253-4929-BCD6-1AE96D6C47B5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079186" y="1042295"/>
          <a:ext cx="1879308" cy="751723"/>
        </a:xfrm>
        <a:prstGeom prst="chevron">
          <a:avLst/>
        </a:prstGeom>
      </dgm:spPr>
    </dgm:pt>
    <dgm:pt modelId="{4A8E9022-C349-41B2-8B92-6E969055E0FB}" type="pres">
      <dgm:prSet presAssocID="{BA591D00-6D57-4E9E-8B89-4BD88140DBB2}" presName="parTxOnlySpace" presStyleCnt="0"/>
      <dgm:spPr/>
    </dgm:pt>
    <dgm:pt modelId="{EBD16BE5-D1A6-4F5A-8C27-6741B3251F84}" type="pres">
      <dgm:prSet presAssocID="{15FFBB6B-90BF-4A96-9C1F-BB74F691F722}" presName="parTxOnly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6770564" y="1042295"/>
          <a:ext cx="1879308" cy="751723"/>
        </a:xfrm>
        <a:prstGeom prst="chevron">
          <a:avLst/>
        </a:prstGeom>
      </dgm:spPr>
    </dgm:pt>
    <dgm:pt modelId="{1CD569B5-8703-44AC-A808-E6D7D5FA6478}" type="pres">
      <dgm:prSet presAssocID="{CB336B29-6450-4489-831D-5D0D62BC0C7A}" presName="parTxOnlySpace" presStyleCnt="0"/>
      <dgm:spPr/>
    </dgm:pt>
    <dgm:pt modelId="{6E3F6714-9F46-4436-A05C-B7A69F005A4A}" type="pres">
      <dgm:prSet presAssocID="{96DB83AC-BAF9-4010-8428-31CA348C38EE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8461942" y="1042295"/>
          <a:ext cx="1879308" cy="751723"/>
        </a:xfrm>
        <a:prstGeom prst="chevron">
          <a:avLst/>
        </a:prstGeom>
      </dgm:spPr>
    </dgm:pt>
  </dgm:ptLst>
  <dgm:cxnLst>
    <dgm:cxn modelId="{4E063301-FE85-4957-A414-462EFC0101A8}" type="presOf" srcId="{F398B02A-8695-4945-BC97-3A3C44F90A5A}" destId="{A54D8F24-93EB-4C4D-AF61-0E27437B7C37}" srcOrd="0" destOrd="0" presId="urn:microsoft.com/office/officeart/2005/8/layout/chevron1"/>
    <dgm:cxn modelId="{36E81D15-A102-4149-A213-8B3A01603663}" type="presOf" srcId="{96DB83AC-BAF9-4010-8428-31CA348C38EE}" destId="{6E3F6714-9F46-4436-A05C-B7A69F005A4A}" srcOrd="0" destOrd="0" presId="urn:microsoft.com/office/officeart/2005/8/layout/chevron1"/>
    <dgm:cxn modelId="{F86F5C20-3D2E-4DF6-BACB-9C343672CD8B}" srcId="{E87661FE-6F9E-4AA5-B912-06727F8A24B3}" destId="{DB61DE33-6253-4929-BCD6-1AE96D6C47B5}" srcOrd="3" destOrd="0" parTransId="{1C3B6766-5A5F-448B-9B72-172B3C62DA41}" sibTransId="{BA591D00-6D57-4E9E-8B89-4BD88140DBB2}"/>
    <dgm:cxn modelId="{5198BC20-7C8F-4234-8355-EA8A20766682}" type="presOf" srcId="{15FFBB6B-90BF-4A96-9C1F-BB74F691F722}" destId="{EBD16BE5-D1A6-4F5A-8C27-6741B3251F84}" srcOrd="0" destOrd="0" presId="urn:microsoft.com/office/officeart/2005/8/layout/chevron1"/>
    <dgm:cxn modelId="{33A5892A-1427-41E9-8880-F998C94A5616}" srcId="{E87661FE-6F9E-4AA5-B912-06727F8A24B3}" destId="{4A36D73C-8F80-4F9A-9C42-3198A023EA8E}" srcOrd="0" destOrd="0" parTransId="{4AD2F944-1DF8-435D-AFB3-5129506A1A82}" sibTransId="{6E731F20-DB31-4F44-BD6F-9DD06219AEEC}"/>
    <dgm:cxn modelId="{5151C72A-1035-486A-8177-AC6B3C556DB8}" type="presOf" srcId="{4A36D73C-8F80-4F9A-9C42-3198A023EA8E}" destId="{4BE4A436-018C-4DB9-ABAC-781D2A71A3D3}" srcOrd="0" destOrd="0" presId="urn:microsoft.com/office/officeart/2005/8/layout/chevron1"/>
    <dgm:cxn modelId="{58E2FC33-466E-4527-B09F-D49E12677083}" type="presOf" srcId="{DB61DE33-6253-4929-BCD6-1AE96D6C47B5}" destId="{D4D70143-8162-4710-B853-30FD9C5D1EAC}" srcOrd="0" destOrd="0" presId="urn:microsoft.com/office/officeart/2005/8/layout/chevron1"/>
    <dgm:cxn modelId="{12B08D48-BF41-4BAB-AB71-E8B4E3A9352A}" type="presOf" srcId="{D3B0721B-5900-4171-B4EE-2B159BABBBCE}" destId="{FEAE15F6-A75E-4CA1-9BA6-B7A028C00813}" srcOrd="0" destOrd="0" presId="urn:microsoft.com/office/officeart/2005/8/layout/chevron1"/>
    <dgm:cxn modelId="{CC461F9D-A030-49E7-95E4-8F17B824108B}" srcId="{E87661FE-6F9E-4AA5-B912-06727F8A24B3}" destId="{96DB83AC-BAF9-4010-8428-31CA348C38EE}" srcOrd="5" destOrd="0" parTransId="{531C18C9-D580-44F9-8553-D43BA7E2FACB}" sibTransId="{7707866F-63A5-4C2C-8AB2-0BEA31B4074A}"/>
    <dgm:cxn modelId="{196054A6-2A61-4369-82EB-CC632CFF3924}" srcId="{E87661FE-6F9E-4AA5-B912-06727F8A24B3}" destId="{15FFBB6B-90BF-4A96-9C1F-BB74F691F722}" srcOrd="4" destOrd="0" parTransId="{0408296D-8E21-4319-8BB1-9993AFDC83D0}" sibTransId="{CB336B29-6450-4489-831D-5D0D62BC0C7A}"/>
    <dgm:cxn modelId="{785142C0-E4E9-42D4-A9E1-312FE1E5C8FE}" type="presOf" srcId="{E87661FE-6F9E-4AA5-B912-06727F8A24B3}" destId="{C1E5D862-E7AC-40BD-9ECA-3028F43DDC7F}" srcOrd="0" destOrd="0" presId="urn:microsoft.com/office/officeart/2005/8/layout/chevron1"/>
    <dgm:cxn modelId="{BE46BBC1-2555-4495-8A2C-1E66DF60D025}" srcId="{E87661FE-6F9E-4AA5-B912-06727F8A24B3}" destId="{D3B0721B-5900-4171-B4EE-2B159BABBBCE}" srcOrd="1" destOrd="0" parTransId="{1DBDF4B4-BA67-4681-B45A-D618CB35EE4C}" sibTransId="{A1F57D9D-9A03-43B0-AEE3-A28409546D21}"/>
    <dgm:cxn modelId="{758763E5-38ED-471E-886D-0AF2566D3ADA}" srcId="{E87661FE-6F9E-4AA5-B912-06727F8A24B3}" destId="{F398B02A-8695-4945-BC97-3A3C44F90A5A}" srcOrd="2" destOrd="0" parTransId="{3C5FDB42-3D08-4ED3-93FA-08E52C529FAB}" sibTransId="{4C1EFF70-B79B-411A-A453-1AC9C63FE1BE}"/>
    <dgm:cxn modelId="{9E813EE5-FE1B-47EF-9DFB-3CC1E8735284}" type="presParOf" srcId="{C1E5D862-E7AC-40BD-9ECA-3028F43DDC7F}" destId="{4BE4A436-018C-4DB9-ABAC-781D2A71A3D3}" srcOrd="0" destOrd="0" presId="urn:microsoft.com/office/officeart/2005/8/layout/chevron1"/>
    <dgm:cxn modelId="{34B17F84-F5F5-46A5-8311-1108A46CEC01}" type="presParOf" srcId="{C1E5D862-E7AC-40BD-9ECA-3028F43DDC7F}" destId="{8A78D1C0-5AC4-43AB-A81E-CFA44FBBD52B}" srcOrd="1" destOrd="0" presId="urn:microsoft.com/office/officeart/2005/8/layout/chevron1"/>
    <dgm:cxn modelId="{8DE8EEE2-FE8D-4983-A786-ABFD70C2B40B}" type="presParOf" srcId="{C1E5D862-E7AC-40BD-9ECA-3028F43DDC7F}" destId="{FEAE15F6-A75E-4CA1-9BA6-B7A028C00813}" srcOrd="2" destOrd="0" presId="urn:microsoft.com/office/officeart/2005/8/layout/chevron1"/>
    <dgm:cxn modelId="{031D4577-DDDA-4C47-B12F-7526B805D6A2}" type="presParOf" srcId="{C1E5D862-E7AC-40BD-9ECA-3028F43DDC7F}" destId="{1F06F0B3-F8E7-4EA1-BADE-8B0F4C4D51FA}" srcOrd="3" destOrd="0" presId="urn:microsoft.com/office/officeart/2005/8/layout/chevron1"/>
    <dgm:cxn modelId="{A35D074E-682D-44E1-AA4E-C254B406C3E4}" type="presParOf" srcId="{C1E5D862-E7AC-40BD-9ECA-3028F43DDC7F}" destId="{A54D8F24-93EB-4C4D-AF61-0E27437B7C37}" srcOrd="4" destOrd="0" presId="urn:microsoft.com/office/officeart/2005/8/layout/chevron1"/>
    <dgm:cxn modelId="{511AFDC3-B290-495F-9299-D7D53B0365AC}" type="presParOf" srcId="{C1E5D862-E7AC-40BD-9ECA-3028F43DDC7F}" destId="{9A5ADCA2-BB93-426D-A570-A480646BC9BC}" srcOrd="5" destOrd="0" presId="urn:microsoft.com/office/officeart/2005/8/layout/chevron1"/>
    <dgm:cxn modelId="{78AE918B-D5D0-4F7A-A8AF-98016CDA8334}" type="presParOf" srcId="{C1E5D862-E7AC-40BD-9ECA-3028F43DDC7F}" destId="{D4D70143-8162-4710-B853-30FD9C5D1EAC}" srcOrd="6" destOrd="0" presId="urn:microsoft.com/office/officeart/2005/8/layout/chevron1"/>
    <dgm:cxn modelId="{3CFD9569-8702-44C2-A8CE-5554A2862AD1}" type="presParOf" srcId="{C1E5D862-E7AC-40BD-9ECA-3028F43DDC7F}" destId="{4A8E9022-C349-41B2-8B92-6E969055E0FB}" srcOrd="7" destOrd="0" presId="urn:microsoft.com/office/officeart/2005/8/layout/chevron1"/>
    <dgm:cxn modelId="{49F74814-B3A8-4A41-8E0A-6781A32E9DDD}" type="presParOf" srcId="{C1E5D862-E7AC-40BD-9ECA-3028F43DDC7F}" destId="{EBD16BE5-D1A6-4F5A-8C27-6741B3251F84}" srcOrd="8" destOrd="0" presId="urn:microsoft.com/office/officeart/2005/8/layout/chevron1"/>
    <dgm:cxn modelId="{B1B2AEDC-300D-4A9B-A1B6-48CF5061B2DF}" type="presParOf" srcId="{C1E5D862-E7AC-40BD-9ECA-3028F43DDC7F}" destId="{1CD569B5-8703-44AC-A808-E6D7D5FA6478}" srcOrd="9" destOrd="0" presId="urn:microsoft.com/office/officeart/2005/8/layout/chevron1"/>
    <dgm:cxn modelId="{86A45E63-8419-49F3-A37E-2AFF9E44F9D9}" type="presParOf" srcId="{C1E5D862-E7AC-40BD-9ECA-3028F43DDC7F}" destId="{6E3F6714-9F46-4436-A05C-B7A69F005A4A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430DF-8705-4B95-A60A-E1CBBE28ECE8}">
      <dsp:nvSpPr>
        <dsp:cNvPr id="0" name=""/>
        <dsp:cNvSpPr/>
      </dsp:nvSpPr>
      <dsp:spPr>
        <a:xfrm>
          <a:off x="2508113" y="337664"/>
          <a:ext cx="718242" cy="718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EE207-3401-4A72-AC92-E4C9030E63E8}">
      <dsp:nvSpPr>
        <dsp:cNvPr id="0" name=""/>
        <dsp:cNvSpPr/>
      </dsp:nvSpPr>
      <dsp:spPr>
        <a:xfrm>
          <a:off x="2069187" y="129533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Share</a:t>
          </a:r>
        </a:p>
      </dsp:txBody>
      <dsp:txXfrm>
        <a:off x="2069187" y="1295339"/>
        <a:ext cx="1596093" cy="638437"/>
      </dsp:txXfrm>
    </dsp:sp>
    <dsp:sp modelId="{9EC82633-AEA6-4E9F-9BE7-13AE283E5CD0}">
      <dsp:nvSpPr>
        <dsp:cNvPr id="0" name=""/>
        <dsp:cNvSpPr/>
      </dsp:nvSpPr>
      <dsp:spPr>
        <a:xfrm>
          <a:off x="4383523" y="337664"/>
          <a:ext cx="718242" cy="718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49888-7FA9-4DC6-BA6C-8FC0BFEA6D67}">
      <dsp:nvSpPr>
        <dsp:cNvPr id="0" name=""/>
        <dsp:cNvSpPr/>
      </dsp:nvSpPr>
      <dsp:spPr>
        <a:xfrm>
          <a:off x="3944598" y="129533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Translate</a:t>
          </a:r>
        </a:p>
      </dsp:txBody>
      <dsp:txXfrm>
        <a:off x="3944598" y="1295339"/>
        <a:ext cx="1596093" cy="638437"/>
      </dsp:txXfrm>
    </dsp:sp>
    <dsp:sp modelId="{204FD785-2C4C-4010-87F4-B97C86AE2BA9}">
      <dsp:nvSpPr>
        <dsp:cNvPr id="0" name=""/>
        <dsp:cNvSpPr/>
      </dsp:nvSpPr>
      <dsp:spPr>
        <a:xfrm>
          <a:off x="6258933" y="337664"/>
          <a:ext cx="718242" cy="718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8A2FB-4D93-44F6-89B9-EBD199AB5EBD}">
      <dsp:nvSpPr>
        <dsp:cNvPr id="0" name=""/>
        <dsp:cNvSpPr/>
      </dsp:nvSpPr>
      <dsp:spPr>
        <a:xfrm>
          <a:off x="5820008" y="129533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Store</a:t>
          </a:r>
        </a:p>
      </dsp:txBody>
      <dsp:txXfrm>
        <a:off x="5820008" y="1295339"/>
        <a:ext cx="1596093" cy="638437"/>
      </dsp:txXfrm>
    </dsp:sp>
    <dsp:sp modelId="{561BFAD3-EB8B-49FE-BFC4-ED6DB0FFEC68}">
      <dsp:nvSpPr>
        <dsp:cNvPr id="0" name=""/>
        <dsp:cNvSpPr/>
      </dsp:nvSpPr>
      <dsp:spPr>
        <a:xfrm>
          <a:off x="8134344" y="337664"/>
          <a:ext cx="718242" cy="718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31718-749B-431A-97AA-61336032E109}">
      <dsp:nvSpPr>
        <dsp:cNvPr id="0" name=""/>
        <dsp:cNvSpPr/>
      </dsp:nvSpPr>
      <dsp:spPr>
        <a:xfrm>
          <a:off x="7695418" y="129533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Visualize</a:t>
          </a:r>
        </a:p>
      </dsp:txBody>
      <dsp:txXfrm>
        <a:off x="7695418" y="1295339"/>
        <a:ext cx="1596093" cy="63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E6AFB-AC5B-4C60-AB3D-C6DC7741672C}">
      <dsp:nvSpPr>
        <dsp:cNvPr id="0" name=""/>
        <dsp:cNvSpPr/>
      </dsp:nvSpPr>
      <dsp:spPr>
        <a:xfrm>
          <a:off x="2382342" y="350224"/>
          <a:ext cx="746718" cy="746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6232-5B20-48EA-B2B4-A70F353F224F}">
      <dsp:nvSpPr>
        <dsp:cNvPr id="0" name=""/>
        <dsp:cNvSpPr/>
      </dsp:nvSpPr>
      <dsp:spPr>
        <a:xfrm>
          <a:off x="1926014" y="1345983"/>
          <a:ext cx="1659374" cy="6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Automation</a:t>
          </a:r>
          <a:endParaRPr lang="en-US" sz="2400" kern="1200"/>
        </a:p>
      </dsp:txBody>
      <dsp:txXfrm>
        <a:off x="1926014" y="1345983"/>
        <a:ext cx="1659374" cy="663750"/>
      </dsp:txXfrm>
    </dsp:sp>
    <dsp:sp modelId="{740DBBBE-14F1-41ED-B4CD-EE3EF7606487}">
      <dsp:nvSpPr>
        <dsp:cNvPr id="0" name=""/>
        <dsp:cNvSpPr/>
      </dsp:nvSpPr>
      <dsp:spPr>
        <a:xfrm>
          <a:off x="4332107" y="350224"/>
          <a:ext cx="746718" cy="746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D2B0-8BD3-4EF9-AAD0-3A5FCC7F0F95}">
      <dsp:nvSpPr>
        <dsp:cNvPr id="0" name=""/>
        <dsp:cNvSpPr/>
      </dsp:nvSpPr>
      <dsp:spPr>
        <a:xfrm>
          <a:off x="3875779" y="1345983"/>
          <a:ext cx="1659374" cy="6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Correctness</a:t>
          </a:r>
          <a:endParaRPr lang="en-US" sz="2400" kern="1200" dirty="0"/>
        </a:p>
      </dsp:txBody>
      <dsp:txXfrm>
        <a:off x="3875779" y="1345983"/>
        <a:ext cx="1659374" cy="663750"/>
      </dsp:txXfrm>
    </dsp:sp>
    <dsp:sp modelId="{2AE4DB55-2534-474C-A060-7F41D902ACBC}">
      <dsp:nvSpPr>
        <dsp:cNvPr id="0" name=""/>
        <dsp:cNvSpPr/>
      </dsp:nvSpPr>
      <dsp:spPr>
        <a:xfrm>
          <a:off x="6281873" y="350224"/>
          <a:ext cx="746718" cy="746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D5B42-784E-42A1-877E-C8167BEA1CB6}">
      <dsp:nvSpPr>
        <dsp:cNvPr id="0" name=""/>
        <dsp:cNvSpPr/>
      </dsp:nvSpPr>
      <dsp:spPr>
        <a:xfrm>
          <a:off x="5825545" y="1345983"/>
          <a:ext cx="1659374" cy="6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Knowledge</a:t>
          </a:r>
          <a:endParaRPr lang="en-US" sz="2400" kern="1200"/>
        </a:p>
      </dsp:txBody>
      <dsp:txXfrm>
        <a:off x="5825545" y="1345983"/>
        <a:ext cx="1659374" cy="663750"/>
      </dsp:txXfrm>
    </dsp:sp>
    <dsp:sp modelId="{4F9E5477-EF6A-4A0B-B69D-2BA01B69B194}">
      <dsp:nvSpPr>
        <dsp:cNvPr id="0" name=""/>
        <dsp:cNvSpPr/>
      </dsp:nvSpPr>
      <dsp:spPr>
        <a:xfrm>
          <a:off x="8231639" y="350224"/>
          <a:ext cx="746718" cy="746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6209-ADAC-4888-878F-73538D9E7622}">
      <dsp:nvSpPr>
        <dsp:cNvPr id="0" name=""/>
        <dsp:cNvSpPr/>
      </dsp:nvSpPr>
      <dsp:spPr>
        <a:xfrm>
          <a:off x="7775310" y="1345983"/>
          <a:ext cx="1659374" cy="6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Community</a:t>
          </a:r>
          <a:endParaRPr lang="en-US" sz="2400" kern="1200"/>
        </a:p>
      </dsp:txBody>
      <dsp:txXfrm>
        <a:off x="7775310" y="1345983"/>
        <a:ext cx="1659374" cy="663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2E87-37F9-41FC-AFDC-11BA461D50F7}">
      <dsp:nvSpPr>
        <dsp:cNvPr id="0" name=""/>
        <dsp:cNvSpPr/>
      </dsp:nvSpPr>
      <dsp:spPr>
        <a:xfrm>
          <a:off x="1068946" y="982040"/>
          <a:ext cx="1482236" cy="1482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8926B-2923-467B-A118-1D239E112BC7}">
      <dsp:nvSpPr>
        <dsp:cNvPr id="0" name=""/>
        <dsp:cNvSpPr/>
      </dsp:nvSpPr>
      <dsp:spPr>
        <a:xfrm>
          <a:off x="163135" y="2853159"/>
          <a:ext cx="32938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Design</a:t>
          </a:r>
        </a:p>
      </dsp:txBody>
      <dsp:txXfrm>
        <a:off x="163135" y="2853159"/>
        <a:ext cx="3293859" cy="720000"/>
      </dsp:txXfrm>
    </dsp:sp>
    <dsp:sp modelId="{0C36DEEC-DD14-49F5-9BA0-BBD294EF7DFF}">
      <dsp:nvSpPr>
        <dsp:cNvPr id="0" name=""/>
        <dsp:cNvSpPr/>
      </dsp:nvSpPr>
      <dsp:spPr>
        <a:xfrm>
          <a:off x="4939231" y="982040"/>
          <a:ext cx="1482236" cy="1482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D0460-472E-4B4E-8B9B-452797F4A44A}">
      <dsp:nvSpPr>
        <dsp:cNvPr id="0" name=""/>
        <dsp:cNvSpPr/>
      </dsp:nvSpPr>
      <dsp:spPr>
        <a:xfrm>
          <a:off x="4033420" y="2853159"/>
          <a:ext cx="32938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Generate</a:t>
          </a:r>
        </a:p>
      </dsp:txBody>
      <dsp:txXfrm>
        <a:off x="4033420" y="2853159"/>
        <a:ext cx="3293859" cy="720000"/>
      </dsp:txXfrm>
    </dsp:sp>
    <dsp:sp modelId="{44434B09-9D42-4179-A916-39686DE1D84F}">
      <dsp:nvSpPr>
        <dsp:cNvPr id="0" name=""/>
        <dsp:cNvSpPr/>
      </dsp:nvSpPr>
      <dsp:spPr>
        <a:xfrm>
          <a:off x="8809516" y="982040"/>
          <a:ext cx="1482236" cy="1482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D2331-BBD5-417B-B356-D59A31094A85}">
      <dsp:nvSpPr>
        <dsp:cNvPr id="0" name=""/>
        <dsp:cNvSpPr/>
      </dsp:nvSpPr>
      <dsp:spPr>
        <a:xfrm>
          <a:off x="7903705" y="2853159"/>
          <a:ext cx="32938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Run</a:t>
          </a:r>
        </a:p>
      </dsp:txBody>
      <dsp:txXfrm>
        <a:off x="7903705" y="2853159"/>
        <a:ext cx="329385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A436-018C-4DB9-ABAC-781D2A71A3D3}">
      <dsp:nvSpPr>
        <dsp:cNvPr id="0" name=""/>
        <dsp:cNvSpPr/>
      </dsp:nvSpPr>
      <dsp:spPr>
        <a:xfrm>
          <a:off x="5051" y="864301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Capture business specs</a:t>
          </a:r>
        </a:p>
      </dsp:txBody>
      <dsp:txXfrm>
        <a:off x="380913" y="864301"/>
        <a:ext cx="1127585" cy="751723"/>
      </dsp:txXfrm>
    </dsp:sp>
    <dsp:sp modelId="{FEAE15F6-A75E-4CA1-9BA6-B7A028C00813}">
      <dsp:nvSpPr>
        <dsp:cNvPr id="0" name=""/>
        <dsp:cNvSpPr/>
      </dsp:nvSpPr>
      <dsp:spPr>
        <a:xfrm>
          <a:off x="1696429" y="864301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Architect solution</a:t>
          </a:r>
        </a:p>
      </dsp:txBody>
      <dsp:txXfrm>
        <a:off x="2072291" y="864301"/>
        <a:ext cx="1127585" cy="751723"/>
      </dsp:txXfrm>
    </dsp:sp>
    <dsp:sp modelId="{A54D8F24-93EB-4C4D-AF61-0E27437B7C37}">
      <dsp:nvSpPr>
        <dsp:cNvPr id="0" name=""/>
        <dsp:cNvSpPr/>
      </dsp:nvSpPr>
      <dsp:spPr>
        <a:xfrm>
          <a:off x="3387808" y="864301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Code</a:t>
          </a:r>
        </a:p>
      </dsp:txBody>
      <dsp:txXfrm>
        <a:off x="3763670" y="864301"/>
        <a:ext cx="1127585" cy="751723"/>
      </dsp:txXfrm>
    </dsp:sp>
    <dsp:sp modelId="{D4D70143-8162-4710-B853-30FD9C5D1EAC}">
      <dsp:nvSpPr>
        <dsp:cNvPr id="0" name=""/>
        <dsp:cNvSpPr/>
      </dsp:nvSpPr>
      <dsp:spPr>
        <a:xfrm>
          <a:off x="5079186" y="864301"/>
          <a:ext cx="1879308" cy="751723"/>
        </a:xfrm>
        <a:prstGeom prst="chevron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Build</a:t>
          </a:r>
        </a:p>
      </dsp:txBody>
      <dsp:txXfrm>
        <a:off x="5455048" y="864301"/>
        <a:ext cx="1127585" cy="751723"/>
      </dsp:txXfrm>
    </dsp:sp>
    <dsp:sp modelId="{EBD16BE5-D1A6-4F5A-8C27-6741B3251F84}">
      <dsp:nvSpPr>
        <dsp:cNvPr id="0" name=""/>
        <dsp:cNvSpPr/>
      </dsp:nvSpPr>
      <dsp:spPr>
        <a:xfrm>
          <a:off x="6770564" y="864301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Test</a:t>
          </a:r>
        </a:p>
      </dsp:txBody>
      <dsp:txXfrm>
        <a:off x="7146426" y="864301"/>
        <a:ext cx="1127585" cy="751723"/>
      </dsp:txXfrm>
    </dsp:sp>
    <dsp:sp modelId="{6E3F6714-9F46-4436-A05C-B7A69F005A4A}">
      <dsp:nvSpPr>
        <dsp:cNvPr id="0" name=""/>
        <dsp:cNvSpPr/>
      </dsp:nvSpPr>
      <dsp:spPr>
        <a:xfrm>
          <a:off x="8461942" y="864301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sp:txBody>
      <dsp:txXfrm>
        <a:off x="8837804" y="864301"/>
        <a:ext cx="1127585" cy="751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A436-018C-4DB9-ABAC-781D2A71A3D3}">
      <dsp:nvSpPr>
        <dsp:cNvPr id="0" name=""/>
        <dsp:cNvSpPr/>
      </dsp:nvSpPr>
      <dsp:spPr>
        <a:xfrm>
          <a:off x="5051" y="718670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Capture </a:t>
          </a: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business</a:t>
          </a:r>
          <a:r>
            <a:rPr lang="en-US" sz="1700" kern="1200" dirty="0">
              <a:solidFill>
                <a:schemeClr val="bg1"/>
              </a:solidFill>
            </a:rPr>
            <a:t> specs</a:t>
          </a:r>
        </a:p>
      </dsp:txBody>
      <dsp:txXfrm>
        <a:off x="380913" y="718670"/>
        <a:ext cx="1127585" cy="751723"/>
      </dsp:txXfrm>
    </dsp:sp>
    <dsp:sp modelId="{FEAE15F6-A75E-4CA1-9BA6-B7A028C00813}">
      <dsp:nvSpPr>
        <dsp:cNvPr id="0" name=""/>
        <dsp:cNvSpPr/>
      </dsp:nvSpPr>
      <dsp:spPr>
        <a:xfrm>
          <a:off x="1696429" y="718670"/>
          <a:ext cx="1879308" cy="751723"/>
        </a:xfrm>
        <a:prstGeom prst="chevron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Architect solution</a:t>
          </a:r>
        </a:p>
      </dsp:txBody>
      <dsp:txXfrm>
        <a:off x="2072291" y="718670"/>
        <a:ext cx="1127585" cy="751723"/>
      </dsp:txXfrm>
    </dsp:sp>
    <dsp:sp modelId="{A54D8F24-93EB-4C4D-AF61-0E27437B7C37}">
      <dsp:nvSpPr>
        <dsp:cNvPr id="0" name=""/>
        <dsp:cNvSpPr/>
      </dsp:nvSpPr>
      <dsp:spPr>
        <a:xfrm>
          <a:off x="3387808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Code</a:t>
          </a:r>
        </a:p>
      </dsp:txBody>
      <dsp:txXfrm>
        <a:off x="3763670" y="718670"/>
        <a:ext cx="1127585" cy="751723"/>
      </dsp:txXfrm>
    </dsp:sp>
    <dsp:sp modelId="{D4D70143-8162-4710-B853-30FD9C5D1EAC}">
      <dsp:nvSpPr>
        <dsp:cNvPr id="0" name=""/>
        <dsp:cNvSpPr/>
      </dsp:nvSpPr>
      <dsp:spPr>
        <a:xfrm>
          <a:off x="5079186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Build</a:t>
          </a:r>
        </a:p>
      </dsp:txBody>
      <dsp:txXfrm>
        <a:off x="5455048" y="718670"/>
        <a:ext cx="1127585" cy="751723"/>
      </dsp:txXfrm>
    </dsp:sp>
    <dsp:sp modelId="{EBD16BE5-D1A6-4F5A-8C27-6741B3251F84}">
      <dsp:nvSpPr>
        <dsp:cNvPr id="0" name=""/>
        <dsp:cNvSpPr/>
      </dsp:nvSpPr>
      <dsp:spPr>
        <a:xfrm>
          <a:off x="6770564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Test</a:t>
          </a:r>
        </a:p>
      </dsp:txBody>
      <dsp:txXfrm>
        <a:off x="7146426" y="718670"/>
        <a:ext cx="1127585" cy="751723"/>
      </dsp:txXfrm>
    </dsp:sp>
    <dsp:sp modelId="{6E3F6714-9F46-4436-A05C-B7A69F005A4A}">
      <dsp:nvSpPr>
        <dsp:cNvPr id="0" name=""/>
        <dsp:cNvSpPr/>
      </dsp:nvSpPr>
      <dsp:spPr>
        <a:xfrm>
          <a:off x="8461942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sp:txBody>
      <dsp:txXfrm>
        <a:off x="8837804" y="718670"/>
        <a:ext cx="1127585" cy="751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A436-018C-4DB9-ABAC-781D2A71A3D3}">
      <dsp:nvSpPr>
        <dsp:cNvPr id="0" name=""/>
        <dsp:cNvSpPr/>
      </dsp:nvSpPr>
      <dsp:spPr>
        <a:xfrm>
          <a:off x="5051" y="864301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Capture business specs</a:t>
          </a:r>
        </a:p>
      </dsp:txBody>
      <dsp:txXfrm>
        <a:off x="380913" y="864301"/>
        <a:ext cx="1127585" cy="751723"/>
      </dsp:txXfrm>
    </dsp:sp>
    <dsp:sp modelId="{FEAE15F6-A75E-4CA1-9BA6-B7A028C00813}">
      <dsp:nvSpPr>
        <dsp:cNvPr id="0" name=""/>
        <dsp:cNvSpPr/>
      </dsp:nvSpPr>
      <dsp:spPr>
        <a:xfrm>
          <a:off x="1696429" y="864301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Architect solution</a:t>
          </a:r>
        </a:p>
      </dsp:txBody>
      <dsp:txXfrm>
        <a:off x="2072291" y="864301"/>
        <a:ext cx="1127585" cy="751723"/>
      </dsp:txXfrm>
    </dsp:sp>
    <dsp:sp modelId="{A54D8F24-93EB-4C4D-AF61-0E27437B7C37}">
      <dsp:nvSpPr>
        <dsp:cNvPr id="0" name=""/>
        <dsp:cNvSpPr/>
      </dsp:nvSpPr>
      <dsp:spPr>
        <a:xfrm>
          <a:off x="3387808" y="864301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Code</a:t>
          </a:r>
        </a:p>
      </dsp:txBody>
      <dsp:txXfrm>
        <a:off x="3763670" y="864301"/>
        <a:ext cx="1127585" cy="751723"/>
      </dsp:txXfrm>
    </dsp:sp>
    <dsp:sp modelId="{D4D70143-8162-4710-B853-30FD9C5D1EAC}">
      <dsp:nvSpPr>
        <dsp:cNvPr id="0" name=""/>
        <dsp:cNvSpPr/>
      </dsp:nvSpPr>
      <dsp:spPr>
        <a:xfrm>
          <a:off x="5079186" y="864301"/>
          <a:ext cx="1879308" cy="751723"/>
        </a:xfrm>
        <a:prstGeom prst="chevron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Build</a:t>
          </a:r>
        </a:p>
      </dsp:txBody>
      <dsp:txXfrm>
        <a:off x="5455048" y="864301"/>
        <a:ext cx="1127585" cy="751723"/>
      </dsp:txXfrm>
    </dsp:sp>
    <dsp:sp modelId="{EBD16BE5-D1A6-4F5A-8C27-6741B3251F84}">
      <dsp:nvSpPr>
        <dsp:cNvPr id="0" name=""/>
        <dsp:cNvSpPr/>
      </dsp:nvSpPr>
      <dsp:spPr>
        <a:xfrm>
          <a:off x="6770564" y="864301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Test</a:t>
          </a:r>
        </a:p>
      </dsp:txBody>
      <dsp:txXfrm>
        <a:off x="7146426" y="864301"/>
        <a:ext cx="1127585" cy="751723"/>
      </dsp:txXfrm>
    </dsp:sp>
    <dsp:sp modelId="{6E3F6714-9F46-4436-A05C-B7A69F005A4A}">
      <dsp:nvSpPr>
        <dsp:cNvPr id="0" name=""/>
        <dsp:cNvSpPr/>
      </dsp:nvSpPr>
      <dsp:spPr>
        <a:xfrm>
          <a:off x="8461942" y="864301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sp:txBody>
      <dsp:txXfrm>
        <a:off x="8837804" y="864301"/>
        <a:ext cx="1127585" cy="7517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A436-018C-4DB9-ABAC-781D2A71A3D3}">
      <dsp:nvSpPr>
        <dsp:cNvPr id="0" name=""/>
        <dsp:cNvSpPr/>
      </dsp:nvSpPr>
      <dsp:spPr>
        <a:xfrm>
          <a:off x="5051" y="718670"/>
          <a:ext cx="1879308" cy="75172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Capture </a:t>
          </a:r>
          <a:r>
            <a:rPr lang="en-US" sz="17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business</a:t>
          </a:r>
          <a:r>
            <a:rPr lang="en-US" sz="1700" kern="1200" dirty="0">
              <a:solidFill>
                <a:schemeClr val="bg1"/>
              </a:solidFill>
            </a:rPr>
            <a:t> specs</a:t>
          </a:r>
        </a:p>
      </dsp:txBody>
      <dsp:txXfrm>
        <a:off x="380913" y="718670"/>
        <a:ext cx="1127585" cy="751723"/>
      </dsp:txXfrm>
    </dsp:sp>
    <dsp:sp modelId="{FEAE15F6-A75E-4CA1-9BA6-B7A028C00813}">
      <dsp:nvSpPr>
        <dsp:cNvPr id="0" name=""/>
        <dsp:cNvSpPr/>
      </dsp:nvSpPr>
      <dsp:spPr>
        <a:xfrm>
          <a:off x="1696429" y="718670"/>
          <a:ext cx="1879308" cy="751723"/>
        </a:xfrm>
        <a:prstGeom prst="chevron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Architect solution</a:t>
          </a:r>
        </a:p>
      </dsp:txBody>
      <dsp:txXfrm>
        <a:off x="2072291" y="718670"/>
        <a:ext cx="1127585" cy="751723"/>
      </dsp:txXfrm>
    </dsp:sp>
    <dsp:sp modelId="{A54D8F24-93EB-4C4D-AF61-0E27437B7C37}">
      <dsp:nvSpPr>
        <dsp:cNvPr id="0" name=""/>
        <dsp:cNvSpPr/>
      </dsp:nvSpPr>
      <dsp:spPr>
        <a:xfrm>
          <a:off x="3387808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Code</a:t>
          </a:r>
        </a:p>
      </dsp:txBody>
      <dsp:txXfrm>
        <a:off x="3763670" y="718670"/>
        <a:ext cx="1127585" cy="751723"/>
      </dsp:txXfrm>
    </dsp:sp>
    <dsp:sp modelId="{D4D70143-8162-4710-B853-30FD9C5D1EAC}">
      <dsp:nvSpPr>
        <dsp:cNvPr id="0" name=""/>
        <dsp:cNvSpPr/>
      </dsp:nvSpPr>
      <dsp:spPr>
        <a:xfrm>
          <a:off x="5079186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Build</a:t>
          </a:r>
        </a:p>
      </dsp:txBody>
      <dsp:txXfrm>
        <a:off x="5455048" y="718670"/>
        <a:ext cx="1127585" cy="751723"/>
      </dsp:txXfrm>
    </dsp:sp>
    <dsp:sp modelId="{EBD16BE5-D1A6-4F5A-8C27-6741B3251F84}">
      <dsp:nvSpPr>
        <dsp:cNvPr id="0" name=""/>
        <dsp:cNvSpPr/>
      </dsp:nvSpPr>
      <dsp:spPr>
        <a:xfrm>
          <a:off x="6770564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Test</a:t>
          </a:r>
        </a:p>
      </dsp:txBody>
      <dsp:txXfrm>
        <a:off x="7146426" y="718670"/>
        <a:ext cx="1127585" cy="751723"/>
      </dsp:txXfrm>
    </dsp:sp>
    <dsp:sp modelId="{6E3F6714-9F46-4436-A05C-B7A69F005A4A}">
      <dsp:nvSpPr>
        <dsp:cNvPr id="0" name=""/>
        <dsp:cNvSpPr/>
      </dsp:nvSpPr>
      <dsp:spPr>
        <a:xfrm>
          <a:off x="8461942" y="718670"/>
          <a:ext cx="1879308" cy="75172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Deploy</a:t>
          </a:r>
        </a:p>
      </dsp:txBody>
      <dsp:txXfrm>
        <a:off x="8837804" y="718670"/>
        <a:ext cx="1127585" cy="751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E3E27-2185-49CB-993A-5160F9EE255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B2C3-ADEA-4F67-83A6-1139C314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2C3-ADEA-4F67-83A6-1139C3148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-250" y="50"/>
            <a:ext cx="12195000" cy="6858000"/>
          </a:xfrm>
          <a:prstGeom prst="rect">
            <a:avLst/>
          </a:prstGeom>
          <a:solidFill>
            <a:srgbClr val="0086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1021" t="5214" r="-1192" b="15771"/>
          <a:stretch/>
        </p:blipFill>
        <p:spPr>
          <a:xfrm>
            <a:off x="-259" y="0"/>
            <a:ext cx="52124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>
            <a:off x="6828729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7283" y="737456"/>
            <a:ext cx="1454484" cy="117039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683872" y="2569525"/>
            <a:ext cx="5053500" cy="1678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700901" y="4639700"/>
            <a:ext cx="3116100" cy="1170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907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9AD4C"/>
          </p15:clr>
        </p15:guide>
        <p15:guide id="2" orient="horz" pos="3024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42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250" y="50"/>
            <a:ext cx="12195000" cy="6858000"/>
          </a:xfrm>
          <a:prstGeom prst="rect">
            <a:avLst/>
          </a:prstGeom>
          <a:solidFill>
            <a:srgbClr val="0086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9102677" y="5097025"/>
            <a:ext cx="2527800" cy="1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finos.org</a:t>
            </a:r>
            <a:endParaRPr sz="1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314" y="4686025"/>
            <a:ext cx="4324200" cy="17100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188" y="540350"/>
            <a:ext cx="1438225" cy="208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35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F5EB-05BC-42BE-9F15-50D2AC9E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CB28-72FB-4900-A455-94A3BBA9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9515-3DB2-4658-9666-5F9AB73E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F94C-1220-4CE2-837F-241D75A1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EC49-8303-48B2-9C8D-767E2D34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B79F-F971-4AAE-AAB2-2628CFA3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C0CF-0790-442A-8577-504931F2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D45A-1E07-4DDE-B0EF-974E40A2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DF8DE-4667-452B-956B-B0187E78B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E27F4-90ED-4E86-9318-B69525D49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69F93-FE8D-48E1-9F9D-047F1F4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DEEB5-FF73-4065-BABB-4EE6F3DB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383DD-25A3-474C-9FAB-80F9A6E4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1AC7-59FD-4A4F-AE38-2054076F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ACEA1-5320-4AF3-A4C5-F6E4B7067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5E577-F51C-4A7C-900B-2321DE609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B26F-B8E4-4A5F-8B29-6D5D19A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E71AC-B7D2-4D54-B367-B71EB960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185B5-F271-4CB1-B8B6-DB308680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66A5-0E93-48D1-8172-5DFE82B5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9D94-93BF-492B-9A38-0CAFF54C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CF09-3228-4C49-87F5-07A72C17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22CD-1A3E-48AA-990B-A513EC09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379-E10D-46D8-B7C0-9DB0D4CDCF7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8134-5969-4CA9-9239-043FC67B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339A6-1C8D-45BF-83FD-E99A73F7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CC-8928-4A35-977B-5D307C39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7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609600" y="1554164"/>
            <a:ext cx="97536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40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15600" y="1384233"/>
            <a:ext cx="11360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81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in 2 Columns" type="twoColTx">
  <p:cSld name="Content in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4" y="1389800"/>
            <a:ext cx="54501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326483" y="1389800"/>
            <a:ext cx="54501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ide Bar">
  <p:cSld name="Content with Side Ba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8886723" y="1390400"/>
            <a:ext cx="3308400" cy="4899300"/>
          </a:xfrm>
          <a:prstGeom prst="rect">
            <a:avLst/>
          </a:prstGeom>
          <a:solidFill>
            <a:srgbClr val="6BC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15606" y="1389800"/>
            <a:ext cx="81081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▪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140912" y="2397850"/>
            <a:ext cx="2805000" cy="327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2pPr>
            <a:lvl3pPr marL="1371600" lvl="2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3pPr>
            <a:lvl4pPr marL="1828800" lvl="3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4pPr>
            <a:lvl5pPr marL="2286000" lvl="4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5pPr>
            <a:lvl6pPr marL="2743200" lvl="5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6pPr>
            <a:lvl7pPr marL="3200400" lvl="6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7pPr>
            <a:lvl8pPr marL="3657600" lvl="7" indent="-330200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8pPr>
            <a:lvl9pPr marL="4114800" lvl="8" indent="-330200" rtl="0">
              <a:spcBef>
                <a:spcPts val="1300"/>
              </a:spcBef>
              <a:spcAft>
                <a:spcPts val="1300"/>
              </a:spcAft>
              <a:buClr>
                <a:srgbClr val="FFFFFF"/>
              </a:buClr>
              <a:buSzPts val="1600"/>
              <a:buChar char="▪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9140912" y="1616175"/>
            <a:ext cx="28050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5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07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old">
  <p:cSld name="Section Header - Gold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D7C8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72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Teal">
  <p:cSld name="Section Header - Teal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6BCA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50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 Header - Blu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5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 Header - Gree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12195000" cy="685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l="48" t="-1082" r="2113" b="20902"/>
          <a:stretch/>
        </p:blipFill>
        <p:spPr>
          <a:xfrm>
            <a:off x="7308482" y="178119"/>
            <a:ext cx="4886568" cy="667988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368271" y="6339474"/>
            <a:ext cx="1463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Light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Confidential</a:t>
            </a:r>
            <a:endParaRPr sz="1400" b="0" i="1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24856" y="1261625"/>
            <a:ext cx="6179400" cy="1717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325206" y="3039575"/>
            <a:ext cx="6179400" cy="1391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54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600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3842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lvl="0" indent="-3556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2000"/>
              <a:buFont typeface="Montserrat Light"/>
              <a:buChar char="▪"/>
              <a:defRPr sz="20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429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0086BF"/>
              </a:buClr>
              <a:buSzPts val="1800"/>
              <a:buFont typeface="Montserrat Light"/>
              <a:buChar char="▪"/>
              <a:defRPr sz="18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400"/>
              <a:buFont typeface="Montserrat Light"/>
              <a:buChar char="▪"/>
              <a:defRPr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048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04800" rtl="0">
              <a:lnSpc>
                <a:spcPct val="112000"/>
              </a:lnSpc>
              <a:spcBef>
                <a:spcPts val="1000"/>
              </a:spcBef>
              <a:spcAft>
                <a:spcPts val="1000"/>
              </a:spcAft>
              <a:buClr>
                <a:srgbClr val="6BCABA"/>
              </a:buClr>
              <a:buSzPts val="1200"/>
              <a:buFont typeface="Montserrat Light"/>
              <a:buChar char="▪"/>
              <a:defRPr sz="12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632635" y="6492632"/>
            <a:ext cx="411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finos.</a:t>
            </a:r>
            <a:r>
              <a:rPr lang="en-US" sz="1000" b="0" i="0" u="none" strike="noStrike" cap="non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org</a:t>
            </a:r>
            <a:endParaRPr sz="1000" b="0" i="0" u="none" strike="noStrike" cap="non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314" y="6284418"/>
            <a:ext cx="11280300" cy="0"/>
          </a:xfrm>
          <a:prstGeom prst="straightConnector1">
            <a:avLst/>
          </a:prstGeom>
          <a:noFill/>
          <a:ln w="9525" cap="flat" cmpd="sng">
            <a:solidFill>
              <a:srgbClr val="A2ACA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8">
            <a:alphaModFix/>
          </a:blip>
          <a:srcRect r="41704" b="77507"/>
          <a:stretch/>
        </p:blipFill>
        <p:spPr>
          <a:xfrm>
            <a:off x="457314" y="6480271"/>
            <a:ext cx="661952" cy="20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1186491" y="6492632"/>
            <a:ext cx="411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Fintech Open Source Foundation</a:t>
            </a:r>
            <a:endParaRPr sz="1000" b="0" i="0" u="none" strike="noStrike" cap="non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38865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06B4A"/>
          </p15:clr>
        </p15:guide>
        <p15:guide id="2" pos="7394">
          <p15:clr>
            <a:srgbClr val="F06B4A"/>
          </p15:clr>
        </p15:guide>
        <p15:guide id="3" orient="horz" pos="340">
          <p15:clr>
            <a:srgbClr val="F06B4A"/>
          </p15:clr>
        </p15:guide>
        <p15:guide id="4" orient="horz" pos="971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2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24.png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pr.io/" TargetMode="External"/><Relationship Id="rId2" Type="http://schemas.openxmlformats.org/officeDocument/2006/relationships/hyperlink" Target="https://morphir.finos.org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24.png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EB39-4628-46C5-BD38-F2DF3EF4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375" y="2569525"/>
            <a:ext cx="6763536" cy="1678200"/>
          </a:xfrm>
          <a:ln>
            <a:solidFill>
              <a:srgbClr val="98CEE4"/>
            </a:solidFill>
          </a:ln>
        </p:spPr>
        <p:txBody>
          <a:bodyPr/>
          <a:lstStyle/>
          <a:p>
            <a:r>
              <a:rPr lang="en-US" sz="4000" dirty="0"/>
              <a:t>Application Modeling and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9B72C-820E-4C5D-B997-0A635D909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913" y="4247725"/>
            <a:ext cx="3116100" cy="1170300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Morphir</a:t>
            </a:r>
            <a:r>
              <a:rPr lang="en-US" dirty="0"/>
              <a:t> &amp; </a:t>
            </a:r>
            <a:r>
              <a:rPr lang="en-US" dirty="0" err="1"/>
              <a:t>Dapr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9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633446" y="1946587"/>
            <a:ext cx="1071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Create Deal </a:t>
            </a:r>
            <a:r>
              <a:rPr lang="en-US" sz="1600" dirty="0"/>
              <a:t>- As a client, I want to instruct to record a new deal for a quantity of a product at a specified price…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Close Deal </a:t>
            </a:r>
            <a:r>
              <a:rPr lang="en-US" sz="1600" dirty="0"/>
              <a:t>- As a client, I want to instruct to close an existing deal…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68800-C321-43F2-B19C-429B2239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32" y="4493026"/>
            <a:ext cx="8359631" cy="147528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D2FB5D8-2AB4-4C54-9825-EC64A951F623}"/>
              </a:ext>
            </a:extLst>
          </p:cNvPr>
          <p:cNvSpPr/>
          <p:nvPr/>
        </p:nvSpPr>
        <p:spPr>
          <a:xfrm>
            <a:off x="5837811" y="3429000"/>
            <a:ext cx="308472" cy="506776"/>
          </a:xfrm>
          <a:prstGeom prst="downArrow">
            <a:avLst/>
          </a:prstGeom>
          <a:solidFill>
            <a:srgbClr val="0086BF"/>
          </a:solidFill>
          <a:ln>
            <a:solidFill>
              <a:srgbClr val="98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70F5965-1F89-4670-843F-4BCE358E4456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11368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633446" y="1946587"/>
            <a:ext cx="1071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client, I want to know how my instructions were processed…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an interested party, I want to be notified of any deal activity…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regulator, I want to ensure there’s a temporal system of record for all deal activity…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F14039-A943-4B25-B4C5-463C10F29D81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54857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7D2FB5D8-2AB4-4C54-9825-EC64A951F623}"/>
              </a:ext>
            </a:extLst>
          </p:cNvPr>
          <p:cNvSpPr/>
          <p:nvPr/>
        </p:nvSpPr>
        <p:spPr>
          <a:xfrm>
            <a:off x="5837812" y="3023805"/>
            <a:ext cx="308472" cy="506776"/>
          </a:xfrm>
          <a:prstGeom prst="downArrow">
            <a:avLst/>
          </a:prstGeom>
          <a:solidFill>
            <a:srgbClr val="0086BF"/>
          </a:solidFill>
          <a:ln>
            <a:solidFill>
              <a:srgbClr val="98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70F5965-1F89-4670-843F-4BCE358E4456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F3DEE-BBCE-416F-95A1-46507559177A}"/>
              </a:ext>
            </a:extLst>
          </p:cNvPr>
          <p:cNvSpPr txBox="1"/>
          <p:nvPr/>
        </p:nvSpPr>
        <p:spPr>
          <a:xfrm>
            <a:off x="633446" y="1946587"/>
            <a:ext cx="1071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client, I want to know how my instructions were processed…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an interested party, I want to be notified of any deal activity…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regulator, I want to ensure there’s a temporal system of record for all deal activity…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B47D-6C67-4851-84F9-FEBC173C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50" y="3935776"/>
            <a:ext cx="8275124" cy="227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633446" y="1946587"/>
            <a:ext cx="10717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client, I want the state of all of my deals to be accessible at any time…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system owner, I want to ensure that deal state is resilient to process restarts…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sz="1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F14039-A943-4B25-B4C5-463C10F29D81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96712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7D2FB5D8-2AB4-4C54-9825-EC64A951F623}"/>
              </a:ext>
            </a:extLst>
          </p:cNvPr>
          <p:cNvSpPr/>
          <p:nvPr/>
        </p:nvSpPr>
        <p:spPr>
          <a:xfrm>
            <a:off x="5837812" y="3023805"/>
            <a:ext cx="308472" cy="506776"/>
          </a:xfrm>
          <a:prstGeom prst="downArrow">
            <a:avLst/>
          </a:prstGeom>
          <a:solidFill>
            <a:srgbClr val="0086BF"/>
          </a:solidFill>
          <a:ln>
            <a:solidFill>
              <a:srgbClr val="98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70F5965-1F89-4670-843F-4BCE358E4456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F3DEE-BBCE-416F-95A1-46507559177A}"/>
              </a:ext>
            </a:extLst>
          </p:cNvPr>
          <p:cNvSpPr txBox="1"/>
          <p:nvPr/>
        </p:nvSpPr>
        <p:spPr>
          <a:xfrm>
            <a:off x="633446" y="1946587"/>
            <a:ext cx="1071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client, I want to know how my instructions were processed…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an interested party, I want to be notified of any deal activity…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regulator, I want to ensure there’s a temporal system of record for all deal activity…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4ABE3B-46DA-42FD-A6BA-E03492D4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99" y="3681363"/>
            <a:ext cx="8985839" cy="20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7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14039-A943-4B25-B4C5-463C10F29D81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Logic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03002D-3C81-4125-9EFF-31BF0DF9ED1D}"/>
              </a:ext>
            </a:extLst>
          </p:cNvPr>
          <p:cNvSpPr txBox="1"/>
          <p:nvPr/>
        </p:nvSpPr>
        <p:spPr>
          <a:xfrm>
            <a:off x="633445" y="1177848"/>
            <a:ext cx="1071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client, I want to know how my instructions were processed…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an interested party, I want to be notified of any deal activity…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regulator, I want to ensure there’s a temporal system of record for all deal activity…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269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7D2FB5D8-2AB4-4C54-9825-EC64A951F623}"/>
              </a:ext>
            </a:extLst>
          </p:cNvPr>
          <p:cNvSpPr/>
          <p:nvPr/>
        </p:nvSpPr>
        <p:spPr>
          <a:xfrm>
            <a:off x="5683575" y="2001677"/>
            <a:ext cx="308472" cy="506776"/>
          </a:xfrm>
          <a:prstGeom prst="downArrow">
            <a:avLst/>
          </a:prstGeom>
          <a:solidFill>
            <a:srgbClr val="0086BF"/>
          </a:solidFill>
          <a:ln>
            <a:solidFill>
              <a:srgbClr val="98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70F5965-1F89-4670-843F-4BCE358E4456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F3DEE-BBCE-416F-95A1-46507559177A}"/>
              </a:ext>
            </a:extLst>
          </p:cNvPr>
          <p:cNvSpPr txBox="1"/>
          <p:nvPr/>
        </p:nvSpPr>
        <p:spPr>
          <a:xfrm>
            <a:off x="633445" y="1177848"/>
            <a:ext cx="1071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client, I want to know how my instructions were processed…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an interested party, I want to be notified of any deal activity…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 regulator, I want to ensure there’s a temporal system of record for all deal activity…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41223-5A8B-4BEB-9D32-202F3FED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93" y="2531831"/>
            <a:ext cx="9609307" cy="36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8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61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68143-7083-4051-9343-1946C55B63AE}"/>
              </a:ext>
            </a:extLst>
          </p:cNvPr>
          <p:cNvSpPr txBox="1"/>
          <p:nvPr/>
        </p:nvSpPr>
        <p:spPr>
          <a:xfrm>
            <a:off x="5155658" y="1554689"/>
            <a:ext cx="22953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E1135-D29B-43C5-8485-1358837270D6}"/>
              </a:ext>
            </a:extLst>
          </p:cNvPr>
          <p:cNvSpPr/>
          <p:nvPr/>
        </p:nvSpPr>
        <p:spPr>
          <a:xfrm>
            <a:off x="164757" y="939114"/>
            <a:ext cx="3064475" cy="527221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2E7B1-36F2-4F7F-8E38-4218F9A95865}"/>
              </a:ext>
            </a:extLst>
          </p:cNvPr>
          <p:cNvSpPr/>
          <p:nvPr/>
        </p:nvSpPr>
        <p:spPr>
          <a:xfrm>
            <a:off x="164757" y="1606378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6B86D-43BA-4B76-B654-7AD40B2A1FCA}"/>
              </a:ext>
            </a:extLst>
          </p:cNvPr>
          <p:cNvSpPr/>
          <p:nvPr/>
        </p:nvSpPr>
        <p:spPr>
          <a:xfrm>
            <a:off x="164756" y="2438400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22A64-3EFA-4056-9111-4CEAAE97718C}"/>
              </a:ext>
            </a:extLst>
          </p:cNvPr>
          <p:cNvSpPr/>
          <p:nvPr/>
        </p:nvSpPr>
        <p:spPr>
          <a:xfrm>
            <a:off x="164756" y="3270422"/>
            <a:ext cx="3064475" cy="3048000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DEBDD-647F-42D6-B69E-F882DE3A7A9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229232" y="1202725"/>
            <a:ext cx="1926426" cy="72129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508082-BE8A-4E77-9630-F5BB98C874D9}"/>
              </a:ext>
            </a:extLst>
          </p:cNvPr>
          <p:cNvSpPr txBox="1"/>
          <p:nvPr/>
        </p:nvSpPr>
        <p:spPr>
          <a:xfrm>
            <a:off x="5155659" y="2540676"/>
            <a:ext cx="22953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Dapr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F7D458-2918-4427-ABB7-7FA070E035CA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229232" y="1952368"/>
            <a:ext cx="1926427" cy="9576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BEC61F-B918-44F5-85A8-9F9433E5CA73}"/>
              </a:ext>
            </a:extLst>
          </p:cNvPr>
          <p:cNvSpPr txBox="1"/>
          <p:nvPr/>
        </p:nvSpPr>
        <p:spPr>
          <a:xfrm>
            <a:off x="5155657" y="3782162"/>
            <a:ext cx="22953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Dapr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5C869B-1B2D-4E99-80C4-118CF4DCA05A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229231" y="2784390"/>
            <a:ext cx="1926426" cy="13671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FA1581-9B92-4F8F-9646-8E6F35A686B3}"/>
              </a:ext>
            </a:extLst>
          </p:cNvPr>
          <p:cNvSpPr txBox="1"/>
          <p:nvPr/>
        </p:nvSpPr>
        <p:spPr>
          <a:xfrm>
            <a:off x="5155657" y="5096045"/>
            <a:ext cx="22953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Dapr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A75BE-104A-440B-9390-14C7C43DCC84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3229231" y="4794422"/>
            <a:ext cx="1926426" cy="6709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5">
            <a:extLst>
              <a:ext uri="{FF2B5EF4-FFF2-40B4-BE49-F238E27FC236}">
                <a16:creationId xmlns:a16="http://schemas.microsoft.com/office/drawing/2014/main" id="{868ED8B0-0A66-4C77-89C7-FB33137B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58" y="56619"/>
            <a:ext cx="6274590" cy="93580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What we automated</a:t>
            </a:r>
          </a:p>
        </p:txBody>
      </p:sp>
    </p:spTree>
    <p:extLst>
      <p:ext uri="{BB962C8B-B14F-4D97-AF65-F5344CB8AC3E}">
        <p14:creationId xmlns:p14="http://schemas.microsoft.com/office/powerpoint/2010/main" val="19058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6245AC1-E182-49CA-9033-F69C9E7B8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68143-7083-4051-9343-1946C55B63AE}"/>
              </a:ext>
            </a:extLst>
          </p:cNvPr>
          <p:cNvSpPr txBox="1"/>
          <p:nvPr/>
        </p:nvSpPr>
        <p:spPr>
          <a:xfrm>
            <a:off x="5155658" y="1554689"/>
            <a:ext cx="229534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JSON serialization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E1135-D29B-43C5-8485-1358837270D6}"/>
              </a:ext>
            </a:extLst>
          </p:cNvPr>
          <p:cNvSpPr/>
          <p:nvPr/>
        </p:nvSpPr>
        <p:spPr>
          <a:xfrm>
            <a:off x="164757" y="939114"/>
            <a:ext cx="3064475" cy="527221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2E7B1-36F2-4F7F-8E38-4218F9A95865}"/>
              </a:ext>
            </a:extLst>
          </p:cNvPr>
          <p:cNvSpPr/>
          <p:nvPr/>
        </p:nvSpPr>
        <p:spPr>
          <a:xfrm>
            <a:off x="164757" y="1606378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6B86D-43BA-4B76-B654-7AD40B2A1FCA}"/>
              </a:ext>
            </a:extLst>
          </p:cNvPr>
          <p:cNvSpPr/>
          <p:nvPr/>
        </p:nvSpPr>
        <p:spPr>
          <a:xfrm>
            <a:off x="164756" y="2438400"/>
            <a:ext cx="3064475" cy="691979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22A64-3EFA-4056-9111-4CEAAE97718C}"/>
              </a:ext>
            </a:extLst>
          </p:cNvPr>
          <p:cNvSpPr/>
          <p:nvPr/>
        </p:nvSpPr>
        <p:spPr>
          <a:xfrm>
            <a:off x="164756" y="3270422"/>
            <a:ext cx="3064475" cy="3048000"/>
          </a:xfrm>
          <a:prstGeom prst="rect">
            <a:avLst/>
          </a:prstGeom>
          <a:noFill/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DEBDD-647F-42D6-B69E-F882DE3A7A9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229232" y="1202725"/>
            <a:ext cx="1926426" cy="6751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508082-BE8A-4E77-9630-F5BB98C874D9}"/>
              </a:ext>
            </a:extLst>
          </p:cNvPr>
          <p:cNvSpPr txBox="1"/>
          <p:nvPr/>
        </p:nvSpPr>
        <p:spPr>
          <a:xfrm>
            <a:off x="5155659" y="2540676"/>
            <a:ext cx="2295341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JSON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Kafka Publish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F7D458-2918-4427-ABB7-7FA070E035CA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229232" y="1952368"/>
            <a:ext cx="1926427" cy="10499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BEC61F-B918-44F5-85A8-9F9433E5CA73}"/>
              </a:ext>
            </a:extLst>
          </p:cNvPr>
          <p:cNvSpPr txBox="1"/>
          <p:nvPr/>
        </p:nvSpPr>
        <p:spPr>
          <a:xfrm>
            <a:off x="5155657" y="3735270"/>
            <a:ext cx="229534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Persistence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5C869B-1B2D-4E99-80C4-118CF4DCA05A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229231" y="2784390"/>
            <a:ext cx="1926426" cy="12740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FA1581-9B92-4F8F-9646-8E6F35A686B3}"/>
              </a:ext>
            </a:extLst>
          </p:cNvPr>
          <p:cNvSpPr txBox="1"/>
          <p:nvPr/>
        </p:nvSpPr>
        <p:spPr>
          <a:xfrm>
            <a:off x="5155657" y="5096045"/>
            <a:ext cx="229534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REST binding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A75BE-104A-440B-9390-14C7C43DCC84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3229231" y="4794422"/>
            <a:ext cx="1926426" cy="624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5">
            <a:extLst>
              <a:ext uri="{FF2B5EF4-FFF2-40B4-BE49-F238E27FC236}">
                <a16:creationId xmlns:a16="http://schemas.microsoft.com/office/drawing/2014/main" id="{868ED8B0-0A66-4C77-89C7-FB33137B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58" y="46109"/>
            <a:ext cx="6274590" cy="93580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What else could we automate?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30A64-5710-4D60-8825-61148597DD7D}"/>
              </a:ext>
            </a:extLst>
          </p:cNvPr>
          <p:cNvSpPr/>
          <p:nvPr/>
        </p:nvSpPr>
        <p:spPr>
          <a:xfrm>
            <a:off x="7776813" y="1466335"/>
            <a:ext cx="4345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Observability &amp; 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2.0 Data dictionary &amp; lineage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Documentation &amp; audit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OpenAPI</a:t>
            </a:r>
            <a:r>
              <a:rPr lang="en-US" b="1" dirty="0"/>
              <a:t> /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GraphQL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Schema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&amp; security Blueprints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Contract-Driven Development full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Hygiene &amp; Vulnerability remediation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Firm-wide Performance optimizations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Future platforms…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A73-627A-44D0-B7FA-F6C7A3B6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3AD3-89B8-4C24-89BB-1BD3C6C6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25191"/>
            <a:ext cx="10860376" cy="2929322"/>
          </a:xfrm>
        </p:spPr>
        <p:txBody>
          <a:bodyPr>
            <a:normAutofit/>
          </a:bodyPr>
          <a:lstStyle/>
          <a:p>
            <a:pPr marL="615950" indent="-514350">
              <a:buFont typeface="+mj-lt"/>
              <a:buAutoNum type="arabicPeriod"/>
            </a:pPr>
            <a:r>
              <a:rPr lang="en-US" sz="3200" dirty="0"/>
              <a:t>Turn business concepts into computer concepts</a:t>
            </a:r>
          </a:p>
          <a:p>
            <a:pPr marL="615950" indent="-514350">
              <a:buFont typeface="+mj-lt"/>
              <a:buAutoNum type="arabicPeriod"/>
            </a:pPr>
            <a:r>
              <a:rPr lang="en-US" sz="3200" dirty="0"/>
              <a:t>Make it run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EB545DB-2C43-4467-AC17-2B38EFFF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1"/>
            <a:ext cx="5157787" cy="823912"/>
          </a:xfrm>
        </p:spPr>
        <p:txBody>
          <a:bodyPr anchor="t"/>
          <a:lstStyle/>
          <a:p>
            <a:r>
              <a:rPr lang="en-US" sz="3200"/>
              <a:t>Developer value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947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7FFB17-3A91-433A-896B-1F9F9270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+ </a:t>
            </a:r>
            <a:r>
              <a:rPr lang="en-US" dirty="0" err="1"/>
              <a:t>Morphir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DF7FC-A2AF-461A-822A-17D595604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Dapr</a:t>
            </a:r>
            <a:endParaRPr lang="en-US" dirty="0"/>
          </a:p>
          <a:p>
            <a:pPr lvl="1"/>
            <a:r>
              <a:rPr lang="en-US" dirty="0"/>
              <a:t>Powerful runtime</a:t>
            </a:r>
          </a:p>
          <a:p>
            <a:pPr lvl="1"/>
            <a:r>
              <a:rPr lang="en-US" dirty="0"/>
              <a:t>Does the heavy lifting</a:t>
            </a:r>
          </a:p>
          <a:p>
            <a:pPr lvl="1"/>
            <a:endParaRPr lang="en-US" dirty="0"/>
          </a:p>
          <a:p>
            <a:r>
              <a:rPr lang="en-US" dirty="0" err="1"/>
              <a:t>Morphir</a:t>
            </a:r>
            <a:endParaRPr lang="en-US" dirty="0"/>
          </a:p>
          <a:p>
            <a:pPr lvl="1"/>
            <a:r>
              <a:rPr lang="en-US" dirty="0"/>
              <a:t>Enshrines business knowledge</a:t>
            </a:r>
          </a:p>
          <a:p>
            <a:pPr lvl="1"/>
            <a:r>
              <a:rPr lang="en-US" dirty="0"/>
              <a:t>Evolution ready</a:t>
            </a:r>
          </a:p>
          <a:p>
            <a:pPr lvl="1"/>
            <a:r>
              <a:rPr lang="en-US" dirty="0"/>
              <a:t>Live Documentation </a:t>
            </a:r>
          </a:p>
          <a:p>
            <a:pPr lvl="1"/>
            <a:r>
              <a:rPr lang="en-US" dirty="0"/>
              <a:t>Full data lineage</a:t>
            </a:r>
          </a:p>
          <a:p>
            <a:pPr lvl="1"/>
            <a:r>
              <a:rPr lang="en-US" dirty="0"/>
              <a:t>Portable logic</a:t>
            </a:r>
          </a:p>
        </p:txBody>
      </p:sp>
    </p:spTree>
    <p:extLst>
      <p:ext uri="{BB962C8B-B14F-4D97-AF65-F5344CB8AC3E}">
        <p14:creationId xmlns:p14="http://schemas.microsoft.com/office/powerpoint/2010/main" val="168087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6BCF-72CD-4FFD-91B1-705C4ABB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Development Pipeline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48E9914-D786-45E8-A893-ED9A5B715839}"/>
              </a:ext>
            </a:extLst>
          </p:cNvPr>
          <p:cNvGraphicFramePr/>
          <p:nvPr/>
        </p:nvGraphicFramePr>
        <p:xfrm>
          <a:off x="1007497" y="1640728"/>
          <a:ext cx="10346303" cy="248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6DA2882-BC8E-4A1A-A39C-AEE5860BCA5D}"/>
              </a:ext>
            </a:extLst>
          </p:cNvPr>
          <p:cNvGraphicFramePr/>
          <p:nvPr/>
        </p:nvGraphicFramePr>
        <p:xfrm>
          <a:off x="1007497" y="4121053"/>
          <a:ext cx="10346303" cy="218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625B2DA5-E93D-4482-A225-EF31129444ED}"/>
              </a:ext>
            </a:extLst>
          </p:cNvPr>
          <p:cNvSpPr/>
          <p:nvPr/>
        </p:nvSpPr>
        <p:spPr>
          <a:xfrm>
            <a:off x="5780417" y="3418891"/>
            <a:ext cx="631065" cy="991674"/>
          </a:xfrm>
          <a:prstGeom prst="down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8F7E1-4DDB-4FBD-9F54-8E37D930301B}"/>
              </a:ext>
            </a:extLst>
          </p:cNvPr>
          <p:cNvSpPr txBox="1"/>
          <p:nvPr/>
        </p:nvSpPr>
        <p:spPr>
          <a:xfrm>
            <a:off x="213380" y="2894513"/>
            <a:ext cx="62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D2AB2-A459-4AE7-A07D-95F8D2B44B94}"/>
              </a:ext>
            </a:extLst>
          </p:cNvPr>
          <p:cNvSpPr txBox="1"/>
          <p:nvPr/>
        </p:nvSpPr>
        <p:spPr>
          <a:xfrm>
            <a:off x="213380" y="5385320"/>
            <a:ext cx="62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</p:txBody>
      </p:sp>
      <p:sp>
        <p:nvSpPr>
          <p:cNvPr id="15" name="Rectangle 14" descr="Head with gears">
            <a:extLst>
              <a:ext uri="{FF2B5EF4-FFF2-40B4-BE49-F238E27FC236}">
                <a16:creationId xmlns:a16="http://schemas.microsoft.com/office/drawing/2014/main" id="{C77877C9-FE4A-450E-A2B2-607DC4B49A81}"/>
              </a:ext>
            </a:extLst>
          </p:cNvPr>
          <p:cNvSpPr/>
          <p:nvPr/>
        </p:nvSpPr>
        <p:spPr>
          <a:xfrm>
            <a:off x="1636825" y="186743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Head with gears">
            <a:extLst>
              <a:ext uri="{FF2B5EF4-FFF2-40B4-BE49-F238E27FC236}">
                <a16:creationId xmlns:a16="http://schemas.microsoft.com/office/drawing/2014/main" id="{AD5AD23B-D1CA-4FD3-85AC-C1668752084E}"/>
              </a:ext>
            </a:extLst>
          </p:cNvPr>
          <p:cNvSpPr/>
          <p:nvPr/>
        </p:nvSpPr>
        <p:spPr>
          <a:xfrm>
            <a:off x="3293073" y="186743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Head with gears">
            <a:extLst>
              <a:ext uri="{FF2B5EF4-FFF2-40B4-BE49-F238E27FC236}">
                <a16:creationId xmlns:a16="http://schemas.microsoft.com/office/drawing/2014/main" id="{B2218620-7A84-46C7-B2CA-504D187655B1}"/>
              </a:ext>
            </a:extLst>
          </p:cNvPr>
          <p:cNvSpPr/>
          <p:nvPr/>
        </p:nvSpPr>
        <p:spPr>
          <a:xfrm>
            <a:off x="4949321" y="186743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Head with gears">
            <a:extLst>
              <a:ext uri="{FF2B5EF4-FFF2-40B4-BE49-F238E27FC236}">
                <a16:creationId xmlns:a16="http://schemas.microsoft.com/office/drawing/2014/main" id="{299EB1D8-B34F-4ED5-88AF-EEDA89BC78B1}"/>
              </a:ext>
            </a:extLst>
          </p:cNvPr>
          <p:cNvSpPr/>
          <p:nvPr/>
        </p:nvSpPr>
        <p:spPr>
          <a:xfrm>
            <a:off x="6537137" y="1842601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 18" descr="Robot">
            <a:extLst>
              <a:ext uri="{FF2B5EF4-FFF2-40B4-BE49-F238E27FC236}">
                <a16:creationId xmlns:a16="http://schemas.microsoft.com/office/drawing/2014/main" id="{9A32FC5E-4BB9-47C8-B55B-D5EB198CD83F}"/>
              </a:ext>
            </a:extLst>
          </p:cNvPr>
          <p:cNvSpPr/>
          <p:nvPr/>
        </p:nvSpPr>
        <p:spPr>
          <a:xfrm>
            <a:off x="6766935" y="1526953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 descr="Robot">
            <a:extLst>
              <a:ext uri="{FF2B5EF4-FFF2-40B4-BE49-F238E27FC236}">
                <a16:creationId xmlns:a16="http://schemas.microsoft.com/office/drawing/2014/main" id="{67A15B40-6438-4FAF-9D60-036ABC5FF775}"/>
              </a:ext>
            </a:extLst>
          </p:cNvPr>
          <p:cNvSpPr/>
          <p:nvPr/>
        </p:nvSpPr>
        <p:spPr>
          <a:xfrm>
            <a:off x="8124953" y="1745673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Rectangle 22" descr="Robot">
            <a:extLst>
              <a:ext uri="{FF2B5EF4-FFF2-40B4-BE49-F238E27FC236}">
                <a16:creationId xmlns:a16="http://schemas.microsoft.com/office/drawing/2014/main" id="{04A56A25-ED9E-4875-B6E8-4CBDB1580FA0}"/>
              </a:ext>
            </a:extLst>
          </p:cNvPr>
          <p:cNvSpPr/>
          <p:nvPr/>
        </p:nvSpPr>
        <p:spPr>
          <a:xfrm>
            <a:off x="9739376" y="1745673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Rectangle 24" descr="Head with gears">
            <a:extLst>
              <a:ext uri="{FF2B5EF4-FFF2-40B4-BE49-F238E27FC236}">
                <a16:creationId xmlns:a16="http://schemas.microsoft.com/office/drawing/2014/main" id="{E44FFE5A-D872-406D-9C1F-68FA3E45FA36}"/>
              </a:ext>
            </a:extLst>
          </p:cNvPr>
          <p:cNvSpPr/>
          <p:nvPr/>
        </p:nvSpPr>
        <p:spPr>
          <a:xfrm>
            <a:off x="1636825" y="4181146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ectangle 26" descr="Head with gears">
            <a:extLst>
              <a:ext uri="{FF2B5EF4-FFF2-40B4-BE49-F238E27FC236}">
                <a16:creationId xmlns:a16="http://schemas.microsoft.com/office/drawing/2014/main" id="{D926135F-BA18-4065-ACDD-985FB24007C4}"/>
              </a:ext>
            </a:extLst>
          </p:cNvPr>
          <p:cNvSpPr/>
          <p:nvPr/>
        </p:nvSpPr>
        <p:spPr>
          <a:xfrm>
            <a:off x="3038441" y="419496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Robot">
            <a:extLst>
              <a:ext uri="{FF2B5EF4-FFF2-40B4-BE49-F238E27FC236}">
                <a16:creationId xmlns:a16="http://schemas.microsoft.com/office/drawing/2014/main" id="{A97A7CD6-2C3A-4842-9EB9-97A65A8A682B}"/>
              </a:ext>
            </a:extLst>
          </p:cNvPr>
          <p:cNvSpPr/>
          <p:nvPr/>
        </p:nvSpPr>
        <p:spPr>
          <a:xfrm>
            <a:off x="3268239" y="3879319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 descr="Robot">
            <a:extLst>
              <a:ext uri="{FF2B5EF4-FFF2-40B4-BE49-F238E27FC236}">
                <a16:creationId xmlns:a16="http://schemas.microsoft.com/office/drawing/2014/main" id="{673C45DD-01F9-4048-9849-DBAAE5E4502A}"/>
              </a:ext>
            </a:extLst>
          </p:cNvPr>
          <p:cNvSpPr/>
          <p:nvPr/>
        </p:nvSpPr>
        <p:spPr>
          <a:xfrm>
            <a:off x="4819280" y="4084218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Rectangle 32" descr="Robot">
            <a:extLst>
              <a:ext uri="{FF2B5EF4-FFF2-40B4-BE49-F238E27FC236}">
                <a16:creationId xmlns:a16="http://schemas.microsoft.com/office/drawing/2014/main" id="{70E34226-79B9-46E3-B480-2FDE5741544F}"/>
              </a:ext>
            </a:extLst>
          </p:cNvPr>
          <p:cNvSpPr/>
          <p:nvPr/>
        </p:nvSpPr>
        <p:spPr>
          <a:xfrm>
            <a:off x="6535499" y="4084218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Rectangle 34" descr="Robot">
            <a:extLst>
              <a:ext uri="{FF2B5EF4-FFF2-40B4-BE49-F238E27FC236}">
                <a16:creationId xmlns:a16="http://schemas.microsoft.com/office/drawing/2014/main" id="{4C22C7FC-3D06-4871-80A6-13C0073F05C0}"/>
              </a:ext>
            </a:extLst>
          </p:cNvPr>
          <p:cNvSpPr/>
          <p:nvPr/>
        </p:nvSpPr>
        <p:spPr>
          <a:xfrm>
            <a:off x="8247062" y="4084218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Rectangle 36" descr="Robot">
            <a:extLst>
              <a:ext uri="{FF2B5EF4-FFF2-40B4-BE49-F238E27FC236}">
                <a16:creationId xmlns:a16="http://schemas.microsoft.com/office/drawing/2014/main" id="{C04C2673-F78F-4FB0-B720-7FED8CB99D88}"/>
              </a:ext>
            </a:extLst>
          </p:cNvPr>
          <p:cNvSpPr/>
          <p:nvPr/>
        </p:nvSpPr>
        <p:spPr>
          <a:xfrm>
            <a:off x="9958625" y="4078241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08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05BE-A093-48B8-AB75-4308F1FE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790-292C-4A83-B12D-7E191F4E3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600" y="1546797"/>
            <a:ext cx="4663964" cy="2150628"/>
          </a:xfrm>
        </p:spPr>
        <p:txBody>
          <a:bodyPr numCol="1"/>
          <a:lstStyle/>
          <a:p>
            <a:pPr marL="0" indent="0">
              <a:buNone/>
            </a:pPr>
            <a:r>
              <a:rPr lang="en-US" b="1" dirty="0"/>
              <a:t>Community</a:t>
            </a:r>
          </a:p>
          <a:p>
            <a:r>
              <a:rPr lang="en-US" dirty="0"/>
              <a:t>By developers for 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706DF-CD7F-4DA2-9643-C75DE7E18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1005" y="1546797"/>
            <a:ext cx="4921469" cy="21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Open-source</a:t>
            </a:r>
            <a:endParaRPr lang="en-US" dirty="0"/>
          </a:p>
          <a:p>
            <a:r>
              <a:rPr lang="en-US" dirty="0">
                <a:hlinkClick r:id="rId2"/>
              </a:rPr>
              <a:t>https://morphir.finos.org</a:t>
            </a:r>
            <a:endParaRPr lang="en-US" dirty="0"/>
          </a:p>
          <a:p>
            <a:r>
              <a:rPr lang="en-US" dirty="0">
                <a:hlinkClick r:id="rId3"/>
              </a:rPr>
              <a:t>https://dapr.io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A73-627A-44D0-B7FA-F6C7A3B6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Reality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D30B7-F61F-47DA-85D5-B9C9EE520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Developer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3AD3-89B8-4C24-89BB-1BD3C6C6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6255"/>
            <a:ext cx="5157787" cy="43666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Turn business concepts into computer concepts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Make it run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62FDC3-0DAD-495A-A299-4BD2FB7B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Developer effort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BE473-AE90-4158-891B-27510A65F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26255"/>
            <a:ext cx="5615849" cy="4108290"/>
          </a:xfrm>
        </p:spPr>
        <p:txBody>
          <a:bodyPr>
            <a:normAutofit/>
          </a:bodyPr>
          <a:lstStyle/>
          <a:p>
            <a:r>
              <a:rPr lang="en-US" sz="1400" dirty="0"/>
              <a:t>Code to frameworks &amp; libraries</a:t>
            </a:r>
          </a:p>
          <a:p>
            <a:r>
              <a:rPr lang="en-US" sz="1400" dirty="0"/>
              <a:t>Conform to regulations, standards, and blueprints</a:t>
            </a:r>
          </a:p>
          <a:p>
            <a:r>
              <a:rPr lang="en-US" sz="1400" dirty="0"/>
              <a:t>Documentation</a:t>
            </a:r>
          </a:p>
          <a:p>
            <a:r>
              <a:rPr lang="en-US" sz="1400" dirty="0"/>
              <a:t>Evolve technology</a:t>
            </a:r>
          </a:p>
          <a:p>
            <a:r>
              <a:rPr lang="en-US" sz="1400" dirty="0"/>
              <a:t>Ensure the code does what it’s supposed to</a:t>
            </a:r>
          </a:p>
          <a:p>
            <a:r>
              <a:rPr lang="en-US" sz="1400" dirty="0"/>
              <a:t>Hygiene</a:t>
            </a:r>
          </a:p>
          <a:p>
            <a:r>
              <a:rPr lang="en-US" sz="1400" dirty="0"/>
              <a:t>Monitoring</a:t>
            </a:r>
          </a:p>
          <a:p>
            <a:r>
              <a:rPr lang="en-US" sz="1400" dirty="0"/>
              <a:t>Security &amp; vulnerability remediation</a:t>
            </a:r>
          </a:p>
          <a:p>
            <a:r>
              <a:rPr lang="en-US" sz="1400" dirty="0"/>
              <a:t>Supportability</a:t>
            </a:r>
          </a:p>
          <a:p>
            <a:r>
              <a:rPr lang="en-US" sz="1400" dirty="0"/>
              <a:t>Testing</a:t>
            </a:r>
          </a:p>
          <a:p>
            <a:r>
              <a:rPr lang="en-US" sz="1400" dirty="0"/>
              <a:t>Audit</a:t>
            </a:r>
          </a:p>
          <a:p>
            <a:r>
              <a:rPr lang="en-US" sz="1400" dirty="0"/>
              <a:t>Plug into firm infrastructure</a:t>
            </a:r>
          </a:p>
          <a:p>
            <a:r>
              <a:rPr lang="en-US" sz="1400" dirty="0"/>
              <a:t>Evolution &amp; future readiness</a:t>
            </a:r>
          </a:p>
          <a:p>
            <a:r>
              <a:rPr lang="en-US" sz="1400" dirty="0"/>
              <a:t>Telemetry, metrics, and observability</a:t>
            </a:r>
          </a:p>
          <a:p>
            <a:pPr lvl="1"/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588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A73-627A-44D0-B7FA-F6C7A3B6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D30B7-F61F-47DA-85D5-B9C9EE520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developers focus on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3AD3-89B8-4C24-89BB-1BD3C6C6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6255"/>
            <a:ext cx="5157787" cy="43666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Turn business concepts into computer concepts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Make it run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62FDC3-0DAD-495A-A299-4BD2FB7B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 this: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BE473-AE90-4158-891B-27510A65F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26255"/>
            <a:ext cx="5615849" cy="45720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to frameworks &amp; libraries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Conform to regulations (i.e., Policy 2.0)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Ensure the code does what it’s supposed to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Keep documents up-to-date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Hygiene &amp; keeping tech up-to-date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Follow blueprints and best practices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Monitoring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Security &amp; vulnerability remediation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Supportability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Audit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Plug into firm infrastructure (i.e., API Gateway)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Evolution &amp; future readiness (i.e., cloud)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Telemetry, metrics, and observability (i.e.,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Backtrace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3F091B-19FC-48F5-B39D-2B0D87D21428}"/>
              </a:ext>
            </a:extLst>
          </p:cNvPr>
          <p:cNvSpPr/>
          <p:nvPr/>
        </p:nvSpPr>
        <p:spPr>
          <a:xfrm>
            <a:off x="5048093" y="0"/>
            <a:ext cx="7143907" cy="6272331"/>
          </a:xfrm>
          <a:prstGeom prst="rect">
            <a:avLst/>
          </a:prstGeom>
          <a:solidFill>
            <a:srgbClr val="CBE1F5"/>
          </a:solidFill>
          <a:ln>
            <a:solidFill>
              <a:srgbClr val="CBE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D63DB-4ED3-4276-855F-1A36714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" y="403746"/>
            <a:ext cx="5727267" cy="948407"/>
          </a:xfrm>
        </p:spPr>
        <p:txBody>
          <a:bodyPr anchor="t">
            <a:normAutofit/>
          </a:bodyPr>
          <a:lstStyle/>
          <a:p>
            <a:r>
              <a:rPr lang="en-US" dirty="0" err="1"/>
              <a:t>morphir</a:t>
            </a:r>
            <a:endParaRPr lang="en-US" sz="2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1F3FC03-E848-494A-930C-B724BB5BABC5}"/>
              </a:ext>
            </a:extLst>
          </p:cNvPr>
          <p:cNvSpPr txBox="1">
            <a:spLocks/>
          </p:cNvSpPr>
          <p:nvPr/>
        </p:nvSpPr>
        <p:spPr>
          <a:xfrm>
            <a:off x="272796" y="1237885"/>
            <a:ext cx="4611245" cy="244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7013" marR="0" lvl="0" indent="-227013" algn="l" rtl="0" eaLnBrk="1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461963" marR="0" lvl="1" indent="-234950" algn="l" rtl="0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 pitchFamily="34" charset="0"/>
              <a:buChar char="–"/>
              <a:defRPr sz="14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687388" marR="0" lvl="2" indent="-225425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 Light"/>
              <a:buChar char="■"/>
              <a:defRPr sz="14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914400" marR="0" lvl="3" indent="-227013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14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141413" marR="0" lvl="4" indent="-227013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14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morphir</a:t>
            </a:r>
            <a:r>
              <a:rPr lang="en-US" sz="1800" b="1" dirty="0"/>
              <a:t> core</a:t>
            </a:r>
            <a:r>
              <a:rPr lang="en-US" sz="1800" dirty="0"/>
              <a:t>:	Intermediary Language (IR)</a:t>
            </a:r>
          </a:p>
          <a:p>
            <a:pPr marL="0" indent="0">
              <a:buNone/>
            </a:pPr>
            <a:r>
              <a:rPr lang="en-US" sz="1800" b="1" dirty="0" err="1"/>
              <a:t>morphir</a:t>
            </a:r>
            <a:r>
              <a:rPr lang="en-US" sz="1800" b="1" dirty="0"/>
              <a:t> tools</a:t>
            </a:r>
            <a:r>
              <a:rPr lang="en-US" sz="1800" dirty="0"/>
              <a:t>:	Parsers &amp; Processors</a:t>
            </a:r>
          </a:p>
          <a:p>
            <a:pPr marL="0" indent="0">
              <a:buNone/>
            </a:pPr>
            <a:r>
              <a:rPr lang="en-US" sz="1800" b="1" dirty="0"/>
              <a:t>quickly:		</a:t>
            </a:r>
            <a:r>
              <a:rPr lang="en-US" sz="1800" dirty="0"/>
              <a:t>Business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Software</a:t>
            </a:r>
          </a:p>
          <a:p>
            <a:pPr marL="0" indent="0">
              <a:buNone/>
            </a:pPr>
            <a:r>
              <a:rPr lang="en-US" sz="1800" b="1" dirty="0"/>
              <a:t>community: 	</a:t>
            </a:r>
            <a:r>
              <a:rPr lang="en-US" sz="1800" dirty="0"/>
              <a:t>Ecosystem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DB33F-81EE-4598-B828-04198A1A3212}"/>
              </a:ext>
            </a:extLst>
          </p:cNvPr>
          <p:cNvSpPr txBox="1"/>
          <p:nvPr/>
        </p:nvSpPr>
        <p:spPr>
          <a:xfrm>
            <a:off x="272796" y="3680271"/>
            <a:ext cx="261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6BF"/>
                </a:solidFill>
                <a:latin typeface="Montserrat Light"/>
              </a:rPr>
              <a:t>https://</a:t>
            </a:r>
            <a:r>
              <a:rPr lang="en-US" b="1" dirty="0">
                <a:solidFill>
                  <a:srgbClr val="0086BF"/>
                </a:solidFill>
                <a:latin typeface="Montserrat Light"/>
                <a:sym typeface="Montserrat Light"/>
              </a:rPr>
              <a:t>morphir</a:t>
            </a:r>
            <a:r>
              <a:rPr lang="en-US" b="1" dirty="0">
                <a:solidFill>
                  <a:srgbClr val="0086BF"/>
                </a:solidFill>
                <a:latin typeface="Montserrat Light"/>
              </a:rPr>
              <a:t>.finos.org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4EC5F-6243-4234-BB8B-BC207892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77" y="1639875"/>
            <a:ext cx="6871111" cy="380678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2656C8F-D31D-4367-965D-1D355E827ADA}"/>
              </a:ext>
            </a:extLst>
          </p:cNvPr>
          <p:cNvSpPr txBox="1">
            <a:spLocks/>
          </p:cNvSpPr>
          <p:nvPr/>
        </p:nvSpPr>
        <p:spPr>
          <a:xfrm>
            <a:off x="5710698" y="462168"/>
            <a:ext cx="5727267" cy="77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logic interchange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83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D5F68-D7A5-4A22-ADBB-05D22959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morphir</a:t>
            </a:r>
            <a:r>
              <a:rPr lang="en-US" dirty="0"/>
              <a:t> goals</a:t>
            </a:r>
          </a:p>
        </p:txBody>
      </p:sp>
      <p:graphicFrame>
        <p:nvGraphicFramePr>
          <p:cNvPr id="14" name="Text Placeholder 4">
            <a:extLst>
              <a:ext uri="{FF2B5EF4-FFF2-40B4-BE49-F238E27FC236}">
                <a16:creationId xmlns:a16="http://schemas.microsoft.com/office/drawing/2014/main" id="{88B0F092-3E46-4606-B9BE-8A9B9A8CC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991221"/>
              </p:ext>
            </p:extLst>
          </p:nvPr>
        </p:nvGraphicFramePr>
        <p:xfrm>
          <a:off x="273741" y="1212408"/>
          <a:ext cx="11360700" cy="2271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Content Placeholder 9">
            <a:extLst>
              <a:ext uri="{FF2B5EF4-FFF2-40B4-BE49-F238E27FC236}">
                <a16:creationId xmlns:a16="http://schemas.microsoft.com/office/drawing/2014/main" id="{B4A70226-7CCB-436A-9E69-11484A39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037259"/>
              </p:ext>
            </p:extLst>
          </p:nvPr>
        </p:nvGraphicFramePr>
        <p:xfrm>
          <a:off x="273741" y="4152906"/>
          <a:ext cx="11360700" cy="235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560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4916AA0-3390-4544-A1DA-DB372965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8842"/>
            <a:ext cx="11360700" cy="763500"/>
          </a:xfrm>
        </p:spPr>
        <p:txBody>
          <a:bodyPr/>
          <a:lstStyle/>
          <a:p>
            <a:r>
              <a:rPr lang="en-US" dirty="0" err="1"/>
              <a:t>morphir</a:t>
            </a:r>
            <a:r>
              <a:rPr lang="en-US" dirty="0"/>
              <a:t> flow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12E5760-748B-4BC6-9E17-7CC6C817E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916795"/>
              </p:ext>
            </p:extLst>
          </p:nvPr>
        </p:nvGraphicFramePr>
        <p:xfrm>
          <a:off x="415600" y="1384233"/>
          <a:ext cx="113607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8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6BCF-72CD-4FFD-91B1-705C4ABB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Development Pipeline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48E9914-D786-45E8-A893-ED9A5B715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465222"/>
              </p:ext>
            </p:extLst>
          </p:nvPr>
        </p:nvGraphicFramePr>
        <p:xfrm>
          <a:off x="1007497" y="1640728"/>
          <a:ext cx="10346303" cy="248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6DA2882-BC8E-4A1A-A39C-AEE5860BC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796534"/>
              </p:ext>
            </p:extLst>
          </p:nvPr>
        </p:nvGraphicFramePr>
        <p:xfrm>
          <a:off x="1007497" y="4121053"/>
          <a:ext cx="10346303" cy="218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625B2DA5-E93D-4482-A225-EF31129444ED}"/>
              </a:ext>
            </a:extLst>
          </p:cNvPr>
          <p:cNvSpPr/>
          <p:nvPr/>
        </p:nvSpPr>
        <p:spPr>
          <a:xfrm>
            <a:off x="5780417" y="3418891"/>
            <a:ext cx="631065" cy="991674"/>
          </a:xfrm>
          <a:prstGeom prst="down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8F7E1-4DDB-4FBD-9F54-8E37D930301B}"/>
              </a:ext>
            </a:extLst>
          </p:cNvPr>
          <p:cNvSpPr txBox="1"/>
          <p:nvPr/>
        </p:nvSpPr>
        <p:spPr>
          <a:xfrm>
            <a:off x="213380" y="2894513"/>
            <a:ext cx="62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D2AB2-A459-4AE7-A07D-95F8D2B44B94}"/>
              </a:ext>
            </a:extLst>
          </p:cNvPr>
          <p:cNvSpPr txBox="1"/>
          <p:nvPr/>
        </p:nvSpPr>
        <p:spPr>
          <a:xfrm>
            <a:off x="213380" y="5385320"/>
            <a:ext cx="62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</p:txBody>
      </p:sp>
      <p:sp>
        <p:nvSpPr>
          <p:cNvPr id="15" name="Rectangle 14" descr="Head with gears">
            <a:extLst>
              <a:ext uri="{FF2B5EF4-FFF2-40B4-BE49-F238E27FC236}">
                <a16:creationId xmlns:a16="http://schemas.microsoft.com/office/drawing/2014/main" id="{C77877C9-FE4A-450E-A2B2-607DC4B49A81}"/>
              </a:ext>
            </a:extLst>
          </p:cNvPr>
          <p:cNvSpPr/>
          <p:nvPr/>
        </p:nvSpPr>
        <p:spPr>
          <a:xfrm>
            <a:off x="1636825" y="186743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Head with gears">
            <a:extLst>
              <a:ext uri="{FF2B5EF4-FFF2-40B4-BE49-F238E27FC236}">
                <a16:creationId xmlns:a16="http://schemas.microsoft.com/office/drawing/2014/main" id="{AD5AD23B-D1CA-4FD3-85AC-C1668752084E}"/>
              </a:ext>
            </a:extLst>
          </p:cNvPr>
          <p:cNvSpPr/>
          <p:nvPr/>
        </p:nvSpPr>
        <p:spPr>
          <a:xfrm>
            <a:off x="3293073" y="186743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Head with gears">
            <a:extLst>
              <a:ext uri="{FF2B5EF4-FFF2-40B4-BE49-F238E27FC236}">
                <a16:creationId xmlns:a16="http://schemas.microsoft.com/office/drawing/2014/main" id="{B2218620-7A84-46C7-B2CA-504D187655B1}"/>
              </a:ext>
            </a:extLst>
          </p:cNvPr>
          <p:cNvSpPr/>
          <p:nvPr/>
        </p:nvSpPr>
        <p:spPr>
          <a:xfrm>
            <a:off x="4949321" y="186743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Head with gears">
            <a:extLst>
              <a:ext uri="{FF2B5EF4-FFF2-40B4-BE49-F238E27FC236}">
                <a16:creationId xmlns:a16="http://schemas.microsoft.com/office/drawing/2014/main" id="{299EB1D8-B34F-4ED5-88AF-EEDA89BC78B1}"/>
              </a:ext>
            </a:extLst>
          </p:cNvPr>
          <p:cNvSpPr/>
          <p:nvPr/>
        </p:nvSpPr>
        <p:spPr>
          <a:xfrm>
            <a:off x="6537137" y="1842601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 18" descr="Robot">
            <a:extLst>
              <a:ext uri="{FF2B5EF4-FFF2-40B4-BE49-F238E27FC236}">
                <a16:creationId xmlns:a16="http://schemas.microsoft.com/office/drawing/2014/main" id="{9A32FC5E-4BB9-47C8-B55B-D5EB198CD83F}"/>
              </a:ext>
            </a:extLst>
          </p:cNvPr>
          <p:cNvSpPr/>
          <p:nvPr/>
        </p:nvSpPr>
        <p:spPr>
          <a:xfrm>
            <a:off x="6766935" y="1526953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 descr="Robot">
            <a:extLst>
              <a:ext uri="{FF2B5EF4-FFF2-40B4-BE49-F238E27FC236}">
                <a16:creationId xmlns:a16="http://schemas.microsoft.com/office/drawing/2014/main" id="{67A15B40-6438-4FAF-9D60-036ABC5FF775}"/>
              </a:ext>
            </a:extLst>
          </p:cNvPr>
          <p:cNvSpPr/>
          <p:nvPr/>
        </p:nvSpPr>
        <p:spPr>
          <a:xfrm>
            <a:off x="8124953" y="1745673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Rectangle 22" descr="Robot">
            <a:extLst>
              <a:ext uri="{FF2B5EF4-FFF2-40B4-BE49-F238E27FC236}">
                <a16:creationId xmlns:a16="http://schemas.microsoft.com/office/drawing/2014/main" id="{04A56A25-ED9E-4875-B6E8-4CBDB1580FA0}"/>
              </a:ext>
            </a:extLst>
          </p:cNvPr>
          <p:cNvSpPr/>
          <p:nvPr/>
        </p:nvSpPr>
        <p:spPr>
          <a:xfrm>
            <a:off x="9739376" y="1745673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Rectangle 24" descr="Head with gears">
            <a:extLst>
              <a:ext uri="{FF2B5EF4-FFF2-40B4-BE49-F238E27FC236}">
                <a16:creationId xmlns:a16="http://schemas.microsoft.com/office/drawing/2014/main" id="{E44FFE5A-D872-406D-9C1F-68FA3E45FA36}"/>
              </a:ext>
            </a:extLst>
          </p:cNvPr>
          <p:cNvSpPr/>
          <p:nvPr/>
        </p:nvSpPr>
        <p:spPr>
          <a:xfrm>
            <a:off x="1636825" y="4181146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ectangle 26" descr="Head with gears">
            <a:extLst>
              <a:ext uri="{FF2B5EF4-FFF2-40B4-BE49-F238E27FC236}">
                <a16:creationId xmlns:a16="http://schemas.microsoft.com/office/drawing/2014/main" id="{D926135F-BA18-4065-ACDD-985FB24007C4}"/>
              </a:ext>
            </a:extLst>
          </p:cNvPr>
          <p:cNvSpPr/>
          <p:nvPr/>
        </p:nvSpPr>
        <p:spPr>
          <a:xfrm>
            <a:off x="3038441" y="4194967"/>
            <a:ext cx="631065" cy="64854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Robot">
            <a:extLst>
              <a:ext uri="{FF2B5EF4-FFF2-40B4-BE49-F238E27FC236}">
                <a16:creationId xmlns:a16="http://schemas.microsoft.com/office/drawing/2014/main" id="{A97A7CD6-2C3A-4842-9EB9-97A65A8A682B}"/>
              </a:ext>
            </a:extLst>
          </p:cNvPr>
          <p:cNvSpPr/>
          <p:nvPr/>
        </p:nvSpPr>
        <p:spPr>
          <a:xfrm>
            <a:off x="3268239" y="3879319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 descr="Robot">
            <a:extLst>
              <a:ext uri="{FF2B5EF4-FFF2-40B4-BE49-F238E27FC236}">
                <a16:creationId xmlns:a16="http://schemas.microsoft.com/office/drawing/2014/main" id="{673C45DD-01F9-4048-9849-DBAAE5E4502A}"/>
              </a:ext>
            </a:extLst>
          </p:cNvPr>
          <p:cNvSpPr/>
          <p:nvPr/>
        </p:nvSpPr>
        <p:spPr>
          <a:xfrm>
            <a:off x="4819280" y="4084218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Rectangle 32" descr="Robot">
            <a:extLst>
              <a:ext uri="{FF2B5EF4-FFF2-40B4-BE49-F238E27FC236}">
                <a16:creationId xmlns:a16="http://schemas.microsoft.com/office/drawing/2014/main" id="{70E34226-79B9-46E3-B480-2FDE5741544F}"/>
              </a:ext>
            </a:extLst>
          </p:cNvPr>
          <p:cNvSpPr/>
          <p:nvPr/>
        </p:nvSpPr>
        <p:spPr>
          <a:xfrm>
            <a:off x="6535499" y="4084218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Rectangle 34" descr="Robot">
            <a:extLst>
              <a:ext uri="{FF2B5EF4-FFF2-40B4-BE49-F238E27FC236}">
                <a16:creationId xmlns:a16="http://schemas.microsoft.com/office/drawing/2014/main" id="{4C22C7FC-3D06-4871-80A6-13C0073F05C0}"/>
              </a:ext>
            </a:extLst>
          </p:cNvPr>
          <p:cNvSpPr/>
          <p:nvPr/>
        </p:nvSpPr>
        <p:spPr>
          <a:xfrm>
            <a:off x="8247062" y="4084218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Rectangle 36" descr="Robot">
            <a:extLst>
              <a:ext uri="{FF2B5EF4-FFF2-40B4-BE49-F238E27FC236}">
                <a16:creationId xmlns:a16="http://schemas.microsoft.com/office/drawing/2014/main" id="{C04C2673-F78F-4FB0-B720-7FED8CB99D88}"/>
              </a:ext>
            </a:extLst>
          </p:cNvPr>
          <p:cNvSpPr/>
          <p:nvPr/>
        </p:nvSpPr>
        <p:spPr>
          <a:xfrm>
            <a:off x="9958625" y="4078241"/>
            <a:ext cx="891145" cy="745472"/>
          </a:xfrm>
          <a:prstGeom prst="rect">
            <a:avLst/>
          </a:pr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8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6520D4-7FA7-4458-A65C-5D40BF1176CF}"/>
              </a:ext>
            </a:extLst>
          </p:cNvPr>
          <p:cNvSpPr txBox="1"/>
          <p:nvPr/>
        </p:nvSpPr>
        <p:spPr>
          <a:xfrm>
            <a:off x="633446" y="1946587"/>
            <a:ext cx="1071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Create Deal </a:t>
            </a:r>
            <a:r>
              <a:rPr lang="en-US" sz="1600" dirty="0"/>
              <a:t>- As a client, I want to instruct to record a new deal for a quantity of a product at a specified price…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Close Deal </a:t>
            </a:r>
            <a:r>
              <a:rPr lang="en-US" sz="1600" dirty="0"/>
              <a:t>- As a client, I want to instruct to close an existing deal…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F14039-A943-4B25-B4C5-463C10F29D81}"/>
              </a:ext>
            </a:extLst>
          </p:cNvPr>
          <p:cNvSpPr txBox="1">
            <a:spLocks/>
          </p:cNvSpPr>
          <p:nvPr/>
        </p:nvSpPr>
        <p:spPr>
          <a:xfrm>
            <a:off x="415600" y="3088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3600"/>
              <a:buFont typeface="Montserrat Light"/>
              <a:buNone/>
              <a:defRPr sz="3200" b="0" i="0" u="none" strike="noStrike" cap="none">
                <a:solidFill>
                  <a:srgbClr val="0086B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402398918"/>
      </p:ext>
    </p:extLst>
  </p:cSld>
  <p:clrMapOvr>
    <a:masterClrMapping/>
  </p:clrMapOvr>
</p:sld>
</file>

<file path=ppt/theme/theme1.xml><?xml version="1.0" encoding="utf-8"?>
<a:theme xmlns:a="http://schemas.openxmlformats.org/drawingml/2006/main" name="FINO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AAE06F735514CB46A41CE8ADFA435" ma:contentTypeVersion="11" ma:contentTypeDescription="Create a new document." ma:contentTypeScope="" ma:versionID="1b4a173b1b65a0f82a510e644577141e">
  <xsd:schema xmlns:xsd="http://www.w3.org/2001/XMLSchema" xmlns:xs="http://www.w3.org/2001/XMLSchema" xmlns:p="http://schemas.microsoft.com/office/2006/metadata/properties" xmlns:ns3="e9fc2125-a7f7-4431-85fd-0f957044ad12" xmlns:ns4="2d619ba7-d3a6-495c-b7b6-276e8e12f36b" targetNamespace="http://schemas.microsoft.com/office/2006/metadata/properties" ma:root="true" ma:fieldsID="14d95aa398c8cf4c22a19647e16a5b3e" ns3:_="" ns4:_="">
    <xsd:import namespace="e9fc2125-a7f7-4431-85fd-0f957044ad12"/>
    <xsd:import namespace="2d619ba7-d3a6-495c-b7b6-276e8e12f36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c2125-a7f7-4431-85fd-0f957044ad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19ba7-d3a6-495c-b7b6-276e8e12f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35CB6D-3F83-421A-850A-C96B45F9D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c2125-a7f7-4431-85fd-0f957044ad12"/>
    <ds:schemaRef ds:uri="2d619ba7-d3a6-495c-b7b6-276e8e12f3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05105E-04E2-4F12-92B6-316FB0A469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9B255-DD83-45C0-A138-7247D960E45B}">
  <ds:schemaRefs>
    <ds:schemaRef ds:uri="2d619ba7-d3a6-495c-b7b6-276e8e12f36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9fc2125-a7f7-4431-85fd-0f957044ad12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793</Words>
  <Application>Microsoft Office PowerPoint</Application>
  <PresentationFormat>Widescreen</PresentationFormat>
  <Paragraphs>184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Montserrat</vt:lpstr>
      <vt:lpstr>Montserrat Light</vt:lpstr>
      <vt:lpstr>Montserrat Medium</vt:lpstr>
      <vt:lpstr>FINOS</vt:lpstr>
      <vt:lpstr>Application Modeling and Automation</vt:lpstr>
      <vt:lpstr>Application Development!</vt:lpstr>
      <vt:lpstr>Enterprise Reality</vt:lpstr>
      <vt:lpstr>What if…</vt:lpstr>
      <vt:lpstr>morphir</vt:lpstr>
      <vt:lpstr>morphir goals</vt:lpstr>
      <vt:lpstr>morphir flow</vt:lpstr>
      <vt:lpstr>Optimize the Development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automated</vt:lpstr>
      <vt:lpstr>What else could we automate?</vt:lpstr>
      <vt:lpstr>Dapr + Morphir</vt:lpstr>
      <vt:lpstr>Optimize the Development Pipeline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Modeling and Automation</dc:title>
  <dc:creator>Stephen Goldbaum</dc:creator>
  <cp:lastModifiedBy>Stephen Goldbaum</cp:lastModifiedBy>
  <cp:revision>1</cp:revision>
  <dcterms:created xsi:type="dcterms:W3CDTF">2020-11-04T02:35:11Z</dcterms:created>
  <dcterms:modified xsi:type="dcterms:W3CDTF">2020-11-05T20:53:31Z</dcterms:modified>
</cp:coreProperties>
</file>