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0B7C-16E0-FC41-89D3-7D247A43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A4DA-A6CB-B842-9F32-942E84AA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2C58-FF4D-5943-A95C-91460CD9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A81-5880-4A46-AB3C-C3543004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6FE5-8B31-8A42-8D17-460CD897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602-6444-7448-BE4C-22809E1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A424-520B-8E45-B172-8E34D7F9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B1CE-FD7B-1849-ABC7-67858D7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2B0E-3B1E-914D-8720-20A1CB0D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884E-D3C6-2D49-999C-8444B60C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86F66-74B1-E74C-A0CB-23500F24C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DD0D-1BEA-9C4C-8A72-0BEE12F7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B741-A044-A845-A3C1-B1E83C22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1784-280B-374E-A4C5-458E0D96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08B2-1DE5-6248-9BF1-253BCFC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CDB-CD71-9842-B70D-4026CDB6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D0F7-F1AA-8840-ABAD-0B401AD7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083A-9E57-4545-9912-0FEC992E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210D-0D32-8E41-A625-639DF82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403-CD18-3442-BC82-51976440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059-F626-F349-85C4-EEFADA74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12D14-F9C5-E248-A358-419DD86D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DE8C-E7E7-8C48-B98F-5CE25AD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81A3-58DE-A84E-B493-52D7880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257C-48FB-4C46-B641-4C154F79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D2B-3BB5-7646-BEE4-F40B82BA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DF6-AC44-284C-8369-AC718F5C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AE9AA-A710-1047-92E3-99891C53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60-EBDF-FC4B-8C2C-DC96F17C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74BD-BEB3-5F4D-A208-F0A10CF7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58B8-7189-274A-B0D5-8FD78B00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DE25-D9C3-2342-8117-C3AF6A2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BA46-1F65-A648-910E-39783473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4AE1-1963-7D4A-AA2B-5B9B71E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C032B-45D7-974D-B07B-AD54B4268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9ED41-5642-D941-A6C7-D8B14D30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1BCEA-E5A0-F749-A635-12769396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BED93-E310-FC49-8FD7-B90833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A9D66-C5D3-6441-A01B-33F7B176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813-8257-914E-9E8E-5078C572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836C-395A-1148-AAFF-16401790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55A21-6670-7A4A-B90D-8D2BE4BD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61D8B-6ACE-C94A-8CCC-CFB74D86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5C81F-EFF3-7B47-A731-5AD3E4E1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0597A-C0F7-8447-81D5-22FA39E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F9F7-D80E-8548-8025-1CA4E7F6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55A2-9633-2540-9457-F07E767E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8D7-996F-7E48-9FFC-1AEDA39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D5FC6-D5BC-C940-A0C4-C029220B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ACA9-7D54-9746-8535-625BF58C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A5FAB-BD9C-8141-A48F-BD3C93EB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4756-0427-9A4F-BC4F-AEAD6DAC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F686-10F2-5240-A87F-F0C33C17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6F0AA-9C8A-DA4C-9341-D33ACCA5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04D4-D8D7-4342-8E4B-DD3EB342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EE59-1449-904B-B28B-2CD60928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EBAD-57F5-5141-BFEF-6B91A575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0D4A-25ED-AD4C-B470-799B9D75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0118-283E-ED4D-8741-B6807029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C3E6-CA91-8046-A0D1-64AB811A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FCFA-3CE3-BB40-95BA-C5ECA959D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FD73-D7A9-AD4A-AB7D-12B30F516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A3B1-8EB0-5E48-A8B2-58F18BF5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-numb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movie/Conjuring-2-The-Enfield-Poltergeist-The#tab=summary" TargetMode="External"/><Relationship Id="rId2" Type="http://schemas.openxmlformats.org/officeDocument/2006/relationships/hyperlink" Target="https://www.kaggle.com/danielgrijalvas/movies?select=movi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B2B-3639-4646-85D5-DDBF6C8A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7 – ETL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B8B8-825E-314E-A127-EBA3B8E1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 – Clay, Irina</a:t>
            </a:r>
          </a:p>
        </p:txBody>
      </p:sp>
    </p:spTree>
    <p:extLst>
      <p:ext uri="{BB962C8B-B14F-4D97-AF65-F5344CB8AC3E}">
        <p14:creationId xmlns:p14="http://schemas.microsoft.com/office/powerpoint/2010/main" val="227100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5C-4304-0D4C-B4E5-B6A8DB3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C161-6C3F-2145-8945-87C2FDC8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Kaggle’s movies data set with 6820 movies</a:t>
            </a:r>
          </a:p>
          <a:p>
            <a:r>
              <a:rPr lang="en-US" dirty="0"/>
              <a:t>This data set contains movies from 5 countries:</a:t>
            </a:r>
          </a:p>
          <a:p>
            <a:pPr lvl="1"/>
            <a:r>
              <a:rPr lang="en-US" dirty="0"/>
              <a:t>US, Canada, UK, France and Germany</a:t>
            </a:r>
          </a:p>
          <a:p>
            <a:r>
              <a:rPr lang="en-US" dirty="0"/>
              <a:t>This data set contains numerous information for each of the movies, including company, director, genre, ratings, etc.</a:t>
            </a:r>
          </a:p>
          <a:p>
            <a:r>
              <a:rPr lang="en-US" dirty="0"/>
              <a:t>However this dataset only contains the domestic gross revenue, and does not include information on international revenue or DVD/</a:t>
            </a:r>
            <a:r>
              <a:rPr lang="en-US" dirty="0" err="1"/>
              <a:t>BlueRay</a:t>
            </a:r>
            <a:r>
              <a:rPr lang="en-US" dirty="0"/>
              <a:t> or streaming revenues.</a:t>
            </a:r>
          </a:p>
          <a:p>
            <a:r>
              <a:rPr lang="en-US" dirty="0"/>
              <a:t>To obtain this additional information we will be searching for an API or web scraping from </a:t>
            </a:r>
            <a:r>
              <a:rPr lang="en-US" dirty="0">
                <a:hlinkClick r:id="rId2"/>
              </a:rPr>
              <a:t>www.the-numbers.com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4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FBF-A5FA-5343-8A24-757ACA0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73AC-E34F-4042-ADFA-5AA24901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scraping would involve using a for loop to iterate over thousands of movies, including search boxes and simulating user interactions.</a:t>
            </a:r>
          </a:p>
          <a:p>
            <a:r>
              <a:rPr lang="en-US" dirty="0"/>
              <a:t>Finding another data source which has required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995-F3C7-684C-806D-2C5750E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82D5-3E2E-4743-93B1-CB44B2A9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https://www.kaggle.com/danielgrijalvas/movies?select=movies.csv</a:t>
            </a:r>
            <a:endParaRPr lang="en-US" dirty="0"/>
          </a:p>
          <a:p>
            <a:r>
              <a:rPr lang="en-US" dirty="0">
                <a:hlinkClick r:id="rId3"/>
              </a:rPr>
              <a:t>https://www.the-numbers.com/movie/Conjuring-2-The-Enfield-Poltergeist-The#tab=summary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DB71D-C1E0-EC44-AC94-7532727D8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80" y="3247440"/>
            <a:ext cx="6211330" cy="29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990-2518-424B-AAC1-F5876AE3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0910-F5E3-144C-ABC9-0AC9BAC7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relational database, because we are enhancing an existing movies dataset with additional information. </a:t>
            </a:r>
          </a:p>
          <a:p>
            <a:r>
              <a:rPr lang="en-US" dirty="0"/>
              <a:t>The original and additional data sets will be related</a:t>
            </a:r>
          </a:p>
          <a:p>
            <a:r>
              <a:rPr lang="en-US" dirty="0"/>
              <a:t>They will share a common column movie title</a:t>
            </a:r>
          </a:p>
          <a:p>
            <a:r>
              <a:rPr lang="en-US" dirty="0"/>
              <a:t>We will use a union on movie title to join them into one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7A4F-BC08-694E-A4F7-ED58DDD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draft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27D4-342A-3148-A6C3-95114F96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from original Kaggle’s data set</a:t>
            </a:r>
          </a:p>
          <a:p>
            <a:r>
              <a:rPr lang="en-US" dirty="0"/>
              <a:t>The additional table with other revenue types</a:t>
            </a:r>
          </a:p>
          <a:p>
            <a:r>
              <a:rPr lang="en-US" dirty="0"/>
              <a:t>Merged table that includes gross domestic, international, other (DV/</a:t>
            </a:r>
            <a:r>
              <a:rPr lang="en-US" dirty="0" err="1"/>
              <a:t>BlueRay</a:t>
            </a:r>
            <a:r>
              <a:rPr lang="en-US" dirty="0"/>
              <a:t>, streaming, etc.),  and total revenues.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7 – ETL Proposal</vt:lpstr>
      <vt:lpstr>Introduction</vt:lpstr>
      <vt:lpstr>Challenges</vt:lpstr>
      <vt:lpstr>References</vt:lpstr>
      <vt:lpstr>Relational database SQL</vt:lpstr>
      <vt:lpstr>Database draft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– ETL Proposal</dc:title>
  <dc:creator>Irina Kim</dc:creator>
  <cp:lastModifiedBy>Irina Kim</cp:lastModifiedBy>
  <cp:revision>16</cp:revision>
  <dcterms:created xsi:type="dcterms:W3CDTF">2020-07-29T03:29:02Z</dcterms:created>
  <dcterms:modified xsi:type="dcterms:W3CDTF">2020-07-29T04:04:52Z</dcterms:modified>
</cp:coreProperties>
</file>