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3" d="100"/>
          <a:sy n="43" d="100"/>
        </p:scale>
        <p:origin x="77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9224-A31D-4F81-B306-39AC72A52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6D3BC-11EE-4DC7-894B-1A1F7267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D43E-3B97-443C-8CB6-EC9D2650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B0BD-1377-484E-963D-FAADF84C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459D-D161-4778-82F9-171C3D3F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F799-7747-4CF9-A0BE-4894AAD5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5E50-1FC6-4433-929C-E90BF446D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9247-4BBF-482A-8F63-24A366F0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281D-81D3-456D-853C-1949E865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F6DA-FB08-4958-A800-4B20123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88AA4-7D34-442A-A872-C21E43A9C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63128-806F-4E94-B376-317ACFE8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51B-AF4F-4EC5-B278-9C6093C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CA74-4DBF-4CFF-80D0-221B9A7A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768C-663E-4169-AACA-9E11F37C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2DA7-E887-435C-8089-05932FBE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FFF3-D60D-4B82-8601-09D0B886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F301-ADB2-496A-AC85-1BB5B800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E30F-32A7-457D-811E-B2575CAA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18FC-A924-4265-836B-84A360D3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72A7-AD7D-4CC9-914C-8D6BE90F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D842-0756-48E1-88B1-7DFC7E68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78F4-9673-4BFC-8D95-F6D29D00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663B-9EF8-4EC5-94C9-DB1ED912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BEB1-1720-4FF9-A063-084B09C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6BA4-1F60-49C8-90F7-8774547E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6E85-3636-4959-8D7B-FEE1B36BF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DC9E-3D44-4186-AF70-3BBD867A2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3E19-A077-432C-B596-028723D0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A03B3-6AAB-4BA3-BFF6-0A738465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B9B7-BF63-4354-8A96-E50D795D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B0CB-A090-4197-A42B-11611477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39D72-A795-461A-991C-37401DE9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D2E0-6C61-4FB7-890F-82B9EE50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A738D-5797-41E5-8D35-2FB2EEE3C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824B2-BE4F-4AF5-87B8-5A294CE69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9ABC-B38E-4E60-BE53-A3F1289F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22872-034D-47B7-A665-127CD54D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E706B-06BC-4EB1-BF5D-DA9077BD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9C24-FE67-459A-84BD-4381BAF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3B24C-67D2-4882-AFF9-50AE5784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41991-6443-4773-9ED1-8B2E654C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21A5-1EFC-4AD4-86F6-AE2A8367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ADF4E-118A-4BD1-B1B3-65E5D874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3279A-BAB3-46C1-A36C-31158E1B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7563-BF15-499E-A785-2756170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9F65-7C81-4DCB-B3DE-CE3DA182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27D6-00D5-47AF-A938-88B86117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ED2E4-8050-4262-A56D-9AEA50BD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4963E-1C95-4806-9FCC-C611B8FE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64426-3302-4690-9F4A-02BE056A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2261-4298-4980-B2B3-407C9ECA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D361-D500-43C3-AB75-A3EEB07F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52F73-D8D3-4932-9C24-E4A8E38AF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0496D-372C-4D85-A7B4-005834420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3520D-12FA-4E65-8FCF-E8726B17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DD58-4969-40BD-A36A-62774C89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99E2E-F7F4-4CEF-BD1D-AD823E7C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0DEA-3DC9-4DE9-94A6-9E97915E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444A-1E95-4ACF-995E-8B859D73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D326-8F62-43E5-BD1E-5E14DF194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3B27-B5A3-4D6C-BEA7-4841376F157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C687-CBAC-4E33-9810-8A349202B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F77D-3073-41D6-8D80-C996D9649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190A-1460-409F-83BC-3F22E320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462C-27E3-458B-9CC1-315FF77C0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Model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E1A-94EB-4E8D-B4DE-5CB9E134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CAA6-D812-4733-BC76-8DB3A878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50B9-5B0C-474C-8A6A-A7E3FF3B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19B54-9FE8-43BF-8293-1DF58BB2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3" y="681037"/>
            <a:ext cx="6043184" cy="5166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91B83-3BF6-4B8B-9BDE-25571D9F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568" y="365125"/>
            <a:ext cx="4038950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E061D-3B24-428C-AAF7-2103DD97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1" y="722912"/>
            <a:ext cx="11361990" cy="4121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1733A-56EE-4505-8494-C95D765A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88" y="5297233"/>
            <a:ext cx="4707273" cy="5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14BA-8656-4AD0-A809-D603770E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FDC73-C80C-4661-ACE2-936EB4E75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071" y="1429218"/>
            <a:ext cx="4576583" cy="3429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84D648-B9B2-49E6-A7BB-26D7C16A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876"/>
            <a:ext cx="5997460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8EBA-3785-4224-804F-B40263A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A581-5850-4D3E-9423-237EF0C3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DF217-2BC4-45A0-8820-B36C2C13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3" y="365125"/>
            <a:ext cx="5249946" cy="612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38D1F-0BDE-4603-8668-AAACA0D4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64" y="2449745"/>
            <a:ext cx="4618120" cy="1958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5CC06-46C4-4630-A4D3-3F52E0DC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146" y="5008656"/>
            <a:ext cx="5947744" cy="8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CNN Model Tuning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Model Tuning</dc:title>
  <dc:creator>Guan, Amy Xiaorui</dc:creator>
  <cp:lastModifiedBy>Guan, Amy Xiaorui</cp:lastModifiedBy>
  <cp:revision>2</cp:revision>
  <dcterms:created xsi:type="dcterms:W3CDTF">2020-10-15T14:44:23Z</dcterms:created>
  <dcterms:modified xsi:type="dcterms:W3CDTF">2020-10-15T14:54:28Z</dcterms:modified>
</cp:coreProperties>
</file>