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68" r:id="rId7"/>
    <p:sldId id="262" r:id="rId8"/>
    <p:sldId id="258" r:id="rId9"/>
    <p:sldId id="266" r:id="rId10"/>
    <p:sldId id="267" r:id="rId11"/>
    <p:sldId id="269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na" initials="I" lastIdx="1" clrIdx="0">
    <p:extLst>
      <p:ext uri="{19B8F6BF-5375-455C-9EA6-DF929625EA0E}">
        <p15:presenceInfo xmlns:p15="http://schemas.microsoft.com/office/powerpoint/2012/main" userId="Ir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09FD-CD7E-41F3-93E8-AD54F932F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112" y="1261534"/>
            <a:ext cx="8502478" cy="1646302"/>
          </a:xfrm>
        </p:spPr>
        <p:txBody>
          <a:bodyPr/>
          <a:lstStyle/>
          <a:p>
            <a:pPr algn="l"/>
            <a:r>
              <a:rPr lang="en-US" dirty="0"/>
              <a:t>San Francisco Street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92532-F007-428F-B9C4-4C8CD714B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Amy Steward</a:t>
            </a:r>
          </a:p>
          <a:p>
            <a:r>
              <a:rPr lang="en-US" dirty="0"/>
              <a:t>Ilya </a:t>
            </a:r>
            <a:r>
              <a:rPr lang="en-US" dirty="0" err="1"/>
              <a:t>Slabodkin</a:t>
            </a:r>
            <a:r>
              <a:rPr lang="en-US" dirty="0"/>
              <a:t> </a:t>
            </a:r>
          </a:p>
          <a:p>
            <a:r>
              <a:rPr lang="en-US" dirty="0"/>
              <a:t>Irina </a:t>
            </a:r>
            <a:r>
              <a:rPr lang="en-US" dirty="0" err="1"/>
              <a:t>Kolesnik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1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E04A-611D-420B-942E-3F421AF8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6922"/>
          </a:xfrm>
        </p:spPr>
        <p:txBody>
          <a:bodyPr/>
          <a:lstStyle/>
          <a:p>
            <a:pPr algn="ctr"/>
            <a:r>
              <a:rPr lang="en-US" dirty="0"/>
              <a:t>Top 10 most popular trees…  statistics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ED02D-EAA9-452C-88C2-B342B063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21565"/>
            <a:ext cx="3178004" cy="4528115"/>
          </a:xfrm>
        </p:spPr>
        <p:txBody>
          <a:bodyPr/>
          <a:lstStyle/>
          <a:p>
            <a:r>
              <a:rPr lang="en-US" dirty="0"/>
              <a:t>Top 10 most popular planted trees in SF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leader is Sycamore London Plane; deciduous, 11,383 species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AAF343-E725-4C3E-9E1E-44778A6E22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763C4-159C-423C-955C-085EF02E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9043"/>
            <a:ext cx="5325901" cy="466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9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7707-D6FE-4712-B36C-FBF21E02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most popular evergreen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42DCD-F5CB-459F-9440-FF3B52EE17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160589"/>
            <a:ext cx="5144336" cy="388077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E8165-61AD-4272-9EE9-26336F369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9802" y="2160589"/>
            <a:ext cx="2904201" cy="3880773"/>
          </a:xfrm>
        </p:spPr>
        <p:txBody>
          <a:bodyPr/>
          <a:lstStyle/>
          <a:p>
            <a:r>
              <a:rPr lang="en-US" dirty="0"/>
              <a:t>Top 10 most popular planted trees in SF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leader is New Zealand Xmas Tree; 8677 species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1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D6D9-40E3-424F-9A3F-D5EB97FF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Possible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60B3-E224-44C9-8195-7F99B7DB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decade, San Francisco private citizens have planted a large number of trees on their personal property, sprucing up the more suburban areas</a:t>
            </a:r>
          </a:p>
          <a:p>
            <a:r>
              <a:rPr lang="en-US" dirty="0"/>
              <a:t>It would be worth re-pulling data in a few years as San Francisco executes its plan to become carbon neutral by 2050</a:t>
            </a:r>
          </a:p>
          <a:p>
            <a:r>
              <a:rPr lang="en-US" dirty="0"/>
              <a:t>We would also like to see if the proportion of private planters versus the DPW stays the same or changes; who would really be “taking ownership” of all these newly planted trees?</a:t>
            </a:r>
          </a:p>
        </p:txBody>
      </p:sp>
    </p:spTree>
    <p:extLst>
      <p:ext uri="{BB962C8B-B14F-4D97-AF65-F5344CB8AC3E}">
        <p14:creationId xmlns:p14="http://schemas.microsoft.com/office/powerpoint/2010/main" val="416253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5686-64A6-4805-9AF3-241BE0AF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6368-0F98-4610-A9D8-3F3E62E9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 Flask </a:t>
            </a:r>
            <a:r>
              <a:rPr lang="en-US" dirty="0"/>
              <a:t>powered RESTful API, </a:t>
            </a:r>
          </a:p>
          <a:p>
            <a:r>
              <a:rPr lang="en-US" b="1" dirty="0"/>
              <a:t>HTML/CSS</a:t>
            </a:r>
            <a:r>
              <a:rPr lang="en-US" dirty="0"/>
              <a:t>, </a:t>
            </a:r>
          </a:p>
          <a:p>
            <a:r>
              <a:rPr lang="en-US" b="1" dirty="0"/>
              <a:t>JavaScript</a:t>
            </a:r>
            <a:r>
              <a:rPr lang="en-US" dirty="0"/>
              <a:t>, </a:t>
            </a:r>
          </a:p>
          <a:p>
            <a:r>
              <a:rPr lang="en-US" dirty="0"/>
              <a:t>D3.js, SQLite &amp; </a:t>
            </a:r>
            <a:r>
              <a:rPr lang="en-US" dirty="0" err="1"/>
              <a:t>SOLAlchemy</a:t>
            </a:r>
            <a:r>
              <a:rPr lang="en-US" dirty="0"/>
              <a:t>, </a:t>
            </a:r>
          </a:p>
          <a:p>
            <a:r>
              <a:rPr lang="en-US" dirty="0" err="1"/>
              <a:t>Plotly</a:t>
            </a:r>
            <a:r>
              <a:rPr lang="en-US" dirty="0"/>
              <a:t>, </a:t>
            </a:r>
          </a:p>
          <a:p>
            <a:r>
              <a:rPr lang="en-US" dirty="0" err="1"/>
              <a:t>Leafleat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/>
              <a:t>Dataset: SF Street Trees from https://www.kaggle.com/jboysen/sf-street-trees/data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1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63D7-D032-4396-AD1B-B58CA6B3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for City’s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FB1EF-1DE3-44F5-88BD-D891C9B3C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8"/>
            <a:ext cx="8596668" cy="1882774"/>
          </a:xfrm>
        </p:spPr>
        <p:txBody>
          <a:bodyPr/>
          <a:lstStyle/>
          <a:p>
            <a:r>
              <a:rPr lang="en-US" dirty="0"/>
              <a:t>“Trees are more than just beautiful additions to urban life. They are an essential component of the City's ecosystem and provide enormous environmental and social benefits. They help manage </a:t>
            </a:r>
            <a:r>
              <a:rPr lang="en-US" dirty="0" err="1"/>
              <a:t>stormwater</a:t>
            </a:r>
            <a:r>
              <a:rPr lang="en-US" dirty="0"/>
              <a:t>, reduce air pollution, sequester carbon, save energy, increase property values, provide wildlife habitat, calm traffic, provide a more pleasant pedestrian experience and benefit human health.”         https://sfpublicworks.org/trees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28CB6-378E-488D-862D-74E1EA9A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3813174"/>
            <a:ext cx="7158037" cy="28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F944-A600-458B-9FFE-962418D0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1227"/>
          </a:xfrm>
        </p:spPr>
        <p:txBody>
          <a:bodyPr/>
          <a:lstStyle/>
          <a:p>
            <a:pPr algn="ctr"/>
            <a:r>
              <a:rPr lang="en-US" dirty="0"/>
              <a:t>An interactive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193B0-4749-4614-8683-ABEF6EBB2D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2" y="1782305"/>
            <a:ext cx="5179598" cy="44660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97972-69C5-479C-94F0-E637948CF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7462" y="1782305"/>
            <a:ext cx="3416542" cy="4553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Includes Facts, Top 10 stats, and Map: </a:t>
            </a:r>
          </a:p>
          <a:p>
            <a:r>
              <a:rPr lang="en-US" dirty="0"/>
              <a:t>Trees planted per year</a:t>
            </a:r>
          </a:p>
          <a:p>
            <a:r>
              <a:rPr lang="en-US" dirty="0"/>
              <a:t>The oldest planted tree</a:t>
            </a:r>
          </a:p>
          <a:p>
            <a:r>
              <a:rPr lang="en-US" dirty="0"/>
              <a:t>Variety of trees</a:t>
            </a:r>
          </a:p>
          <a:p>
            <a:r>
              <a:rPr lang="en-US" dirty="0"/>
              <a:t>Variety of evergreen vs deciduous trees</a:t>
            </a:r>
          </a:p>
          <a:p>
            <a:r>
              <a:rPr lang="en-US" dirty="0"/>
              <a:t>Amount of evergreen vs deciduous trees</a:t>
            </a:r>
          </a:p>
          <a:p>
            <a:r>
              <a:rPr lang="en-US" dirty="0"/>
              <a:t>Tree Caretakers </a:t>
            </a:r>
          </a:p>
          <a:p>
            <a:r>
              <a:rPr lang="en-US" dirty="0"/>
              <a:t>Top 10 most popular trees…</a:t>
            </a:r>
          </a:p>
          <a:p>
            <a:r>
              <a:rPr lang="en-US" dirty="0"/>
              <a:t>Interactive Map showing clusters/individual tree markers.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6614-74AE-4E8F-9160-B5F7A1C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Planted Around San Francisco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36B97-4D52-46FE-936B-023446594D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958" y="2360141"/>
            <a:ext cx="4716967" cy="312824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83F98-F203-4B57-9DE3-9D9F224D54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Two large concentrations around Lower Pacific Heights, the Mission District, and Bernal Heights</a:t>
            </a:r>
          </a:p>
        </p:txBody>
      </p:sp>
    </p:spTree>
    <p:extLst>
      <p:ext uri="{BB962C8B-B14F-4D97-AF65-F5344CB8AC3E}">
        <p14:creationId xmlns:p14="http://schemas.microsoft.com/office/powerpoint/2010/main" val="197688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0D3C-E4E6-4C3B-B6F7-3FBEAA88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Pacific Heights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2C862-7469-4192-AF24-907E1B4A21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646" y="2714626"/>
            <a:ext cx="4761279" cy="247303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3768-FFD3-498E-B7F7-C473AF01A9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Zooming in to Pacific Heights, it’s clear that most of the planted trees are in the busy populated areas rather than places that are already parks</a:t>
            </a:r>
          </a:p>
          <a:p>
            <a:r>
              <a:rPr lang="en-US" dirty="0"/>
              <a:t>This makes sense with the fact that most of the trees planted are by private residents for their sidewalks, rather than trying to expand currently existing parks</a:t>
            </a:r>
          </a:p>
        </p:txBody>
      </p:sp>
    </p:spTree>
    <p:extLst>
      <p:ext uri="{BB962C8B-B14F-4D97-AF65-F5344CB8AC3E}">
        <p14:creationId xmlns:p14="http://schemas.microsoft.com/office/powerpoint/2010/main" val="291800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E1C2-366F-4D59-A755-D61E117C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oldest planted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23A2E-A48A-4BA8-ACCD-0E4F5327DC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160588"/>
            <a:ext cx="4742276" cy="388077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11545-47DC-43F5-9096-278C24B7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1930" y="2160589"/>
            <a:ext cx="3602074" cy="3880773"/>
          </a:xfrm>
        </p:spPr>
        <p:txBody>
          <a:bodyPr/>
          <a:lstStyle/>
          <a:p>
            <a:r>
              <a:rPr lang="en-US" dirty="0"/>
              <a:t>The oldest planted tree: </a:t>
            </a:r>
          </a:p>
          <a:p>
            <a:pPr marL="0" indent="0">
              <a:buNone/>
            </a:pPr>
            <a:r>
              <a:rPr lang="en-US" dirty="0"/>
              <a:t>DATE: Thu, 20 Oct 1955 00:00:00 GMT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SPECIES: Pittosporum </a:t>
            </a:r>
            <a:r>
              <a:rPr lang="en-US" dirty="0" err="1"/>
              <a:t>undulatum</a:t>
            </a:r>
            <a:r>
              <a:rPr lang="en-US" dirty="0"/>
              <a:t> :: Victorian Box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ADDRESS: 501 Arkansas St</a:t>
            </a:r>
          </a:p>
        </p:txBody>
      </p:sp>
    </p:spTree>
    <p:extLst>
      <p:ext uri="{BB962C8B-B14F-4D97-AF65-F5344CB8AC3E}">
        <p14:creationId xmlns:p14="http://schemas.microsoft.com/office/powerpoint/2010/main" val="362249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8AD2-4330-4372-B533-EBEA0DB2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Trees planted per year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D64219-0252-4318-90F1-2D2FEC756E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508" y="2310714"/>
            <a:ext cx="4647417" cy="325586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D297-F9CB-41C8-9095-7136579286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Visible peak of trees being planted around the years 2000 and 2010</a:t>
            </a:r>
          </a:p>
          <a:p>
            <a:r>
              <a:rPr lang="en-US" dirty="0"/>
              <a:t>Another slow rise in the mid to late 2010s, coinciding with the mayor’s initiative to plant over 2,000 more trees</a:t>
            </a:r>
          </a:p>
          <a:p>
            <a:r>
              <a:rPr lang="en-US" dirty="0"/>
              <a:t>Part of an initiative to become carbon neutral by 2050</a:t>
            </a:r>
          </a:p>
        </p:txBody>
      </p:sp>
    </p:spTree>
    <p:extLst>
      <p:ext uri="{BB962C8B-B14F-4D97-AF65-F5344CB8AC3E}">
        <p14:creationId xmlns:p14="http://schemas.microsoft.com/office/powerpoint/2010/main" val="78933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B545-84E6-4B93-9ACF-D8DF0125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Trees per Caretaker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F69B64-E12C-470F-9964-F9C2EB770A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3393" y="2409568"/>
            <a:ext cx="4667532" cy="3065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894E-2AD4-4EF6-AB02-92A92174D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Majority of the trees are by private owners planting on their own property</a:t>
            </a:r>
          </a:p>
          <a:p>
            <a:r>
              <a:rPr lang="en-US" dirty="0"/>
              <a:t>Other large group is the DPW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C7F25-14F0-472A-BEF7-13E308DE4438}"/>
              </a:ext>
            </a:extLst>
          </p:cNvPr>
          <p:cNvSpPr txBox="1"/>
          <p:nvPr/>
        </p:nvSpPr>
        <p:spPr>
          <a:xfrm>
            <a:off x="1328738" y="6086475"/>
            <a:ext cx="634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DPW = Department of Public Works</a:t>
            </a:r>
          </a:p>
        </p:txBody>
      </p:sp>
    </p:spTree>
    <p:extLst>
      <p:ext uri="{BB962C8B-B14F-4D97-AF65-F5344CB8AC3E}">
        <p14:creationId xmlns:p14="http://schemas.microsoft.com/office/powerpoint/2010/main" val="161686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EA19-1D85-472B-B634-753A3F5C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Trees: deciduous vs evergreen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5C9AC-51D6-4980-B863-B567796376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1879638"/>
            <a:ext cx="4848294" cy="416172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7D952-88FE-42F8-AEE8-A13363FBF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5426" y="1879639"/>
            <a:ext cx="3628578" cy="4161724"/>
          </a:xfrm>
        </p:spPr>
        <p:txBody>
          <a:bodyPr/>
          <a:lstStyle/>
          <a:p>
            <a:r>
              <a:rPr lang="en-US" dirty="0"/>
              <a:t>The amount of deciduous vs evergreen: 49,578 vs 125,576</a:t>
            </a:r>
          </a:p>
          <a:p>
            <a:endParaRPr lang="en-US" dirty="0"/>
          </a:p>
          <a:p>
            <a:r>
              <a:rPr lang="en-US" dirty="0"/>
              <a:t>The variety of deciduous vs evergreen: 237 vs 339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709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524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San Francisco Street Trees</vt:lpstr>
      <vt:lpstr>Trees for City’s ecosystem</vt:lpstr>
      <vt:lpstr>An interactive dashboard</vt:lpstr>
      <vt:lpstr>Trees Planted Around San Francisco</vt:lpstr>
      <vt:lpstr>Pacific Heights</vt:lpstr>
      <vt:lpstr>The oldest planted tree</vt:lpstr>
      <vt:lpstr>Trees planted per year</vt:lpstr>
      <vt:lpstr>Trees per Caretaker</vt:lpstr>
      <vt:lpstr>Trees: deciduous vs evergreen</vt:lpstr>
      <vt:lpstr>Top 10 most popular trees…  statistics</vt:lpstr>
      <vt:lpstr>Top 10 most popular evergreen trees</vt:lpstr>
      <vt:lpstr>Conclusions &amp; Possible Next Steps</vt:lpstr>
      <vt:lpstr>Tools used in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of San Francisco</dc:title>
  <dc:creator>Irina</dc:creator>
  <cp:lastModifiedBy>Amy Stewart</cp:lastModifiedBy>
  <cp:revision>22</cp:revision>
  <dcterms:created xsi:type="dcterms:W3CDTF">2018-07-02T17:43:13Z</dcterms:created>
  <dcterms:modified xsi:type="dcterms:W3CDTF">2018-07-10T01:33:25Z</dcterms:modified>
</cp:coreProperties>
</file>