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400685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745826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4053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531976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29494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228225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61874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525295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46C7A4-63B4-4378-ADE8-2D56D7543F14}"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79495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66325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4130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6C7A4-63B4-4378-ADE8-2D56D7543F14}"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899536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46C7A4-63B4-4378-ADE8-2D56D7543F14}"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6403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6C7A4-63B4-4378-ADE8-2D56D7543F14}"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16085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6C7A4-63B4-4378-ADE8-2D56D7543F14}"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18450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04226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010832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46C7A4-63B4-4378-ADE8-2D56D7543F14}" type="datetimeFigureOut">
              <a:rPr lang="en-IN" smtClean="0"/>
              <a:t>30-08-2024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7858B355-509B-4A6B-A848-A220C957C5BA}" type="slidenum">
              <a:rPr lang="en-IN" smtClean="0"/>
              <a:t>‹#›</a:t>
            </a:fld>
            <a:endParaRPr lang="en-IN"/>
          </a:p>
        </p:txBody>
      </p:sp>
    </p:spTree>
    <p:extLst>
      <p:ext uri="{BB962C8B-B14F-4D97-AF65-F5344CB8AC3E}">
        <p14:creationId xmlns:p14="http://schemas.microsoft.com/office/powerpoint/2010/main" val="3959280115"/>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FC6-1D01-61A3-2238-B41019326680}"/>
              </a:ext>
            </a:extLst>
          </p:cNvPr>
          <p:cNvSpPr>
            <a:spLocks noGrp="1"/>
          </p:cNvSpPr>
          <p:nvPr>
            <p:ph type="ctrTitle"/>
          </p:nvPr>
        </p:nvSpPr>
        <p:spPr>
          <a:xfrm>
            <a:off x="1964267" y="371301"/>
            <a:ext cx="7766936" cy="1646302"/>
          </a:xfrm>
        </p:spPr>
        <p:txBody>
          <a:bodyPr>
            <a:normAutofit fontScale="90000"/>
          </a:bodyPr>
          <a:lstStyle/>
          <a:p>
            <a:r>
              <a:rPr lang="en-IN" dirty="0"/>
              <a:t>Employee data analysis using excel</a:t>
            </a:r>
          </a:p>
        </p:txBody>
      </p:sp>
      <p:sp>
        <p:nvSpPr>
          <p:cNvPr id="3" name="Subtitle 2">
            <a:extLst>
              <a:ext uri="{FF2B5EF4-FFF2-40B4-BE49-F238E27FC236}">
                <a16:creationId xmlns:a16="http://schemas.microsoft.com/office/drawing/2014/main" id="{A7D09B02-675B-4797-04C5-CF1235CBDA16}"/>
              </a:ext>
            </a:extLst>
          </p:cNvPr>
          <p:cNvSpPr>
            <a:spLocks noGrp="1"/>
          </p:cNvSpPr>
          <p:nvPr>
            <p:ph type="subTitle" idx="1"/>
          </p:nvPr>
        </p:nvSpPr>
        <p:spPr>
          <a:xfrm>
            <a:off x="1142985" y="2342346"/>
            <a:ext cx="9001462" cy="2866292"/>
          </a:xfrm>
        </p:spPr>
        <p:txBody>
          <a:bodyPr>
            <a:normAutofit/>
          </a:bodyPr>
          <a:lstStyle/>
          <a:p>
            <a:pPr algn="just"/>
            <a:r>
              <a:rPr lang="en-IN" sz="2400" b="1" dirty="0">
                <a:solidFill>
                  <a:schemeClr val="tx1"/>
                </a:solidFill>
              </a:rPr>
              <a:t>STUDENT NAME</a:t>
            </a:r>
            <a:r>
              <a:rPr lang="en-IN" sz="2400" dirty="0"/>
              <a:t>:  IRINE MARTINA</a:t>
            </a:r>
          </a:p>
          <a:p>
            <a:pPr algn="just"/>
            <a:r>
              <a:rPr lang="en-IN" sz="2400" b="1" dirty="0">
                <a:solidFill>
                  <a:schemeClr val="tx1"/>
                </a:solidFill>
              </a:rPr>
              <a:t>REGISTER NO</a:t>
            </a:r>
            <a:r>
              <a:rPr lang="en-IN" sz="2400" dirty="0"/>
              <a:t>:312208944</a:t>
            </a:r>
          </a:p>
          <a:p>
            <a:pPr algn="just"/>
            <a:r>
              <a:rPr lang="en-IN" sz="2400" b="1" dirty="0">
                <a:solidFill>
                  <a:schemeClr val="tx1"/>
                </a:solidFill>
              </a:rPr>
              <a:t>NAAN MUDHALVAN ID</a:t>
            </a:r>
            <a:r>
              <a:rPr lang="en-IN" sz="2400" dirty="0"/>
              <a:t>:0EB583AF78F71CCA1314C395F34EA68C</a:t>
            </a:r>
          </a:p>
          <a:p>
            <a:pPr algn="just"/>
            <a:r>
              <a:rPr lang="en-IN" sz="2400" b="1" dirty="0">
                <a:solidFill>
                  <a:schemeClr val="tx1"/>
                </a:solidFill>
              </a:rPr>
              <a:t>DEPARTMENT</a:t>
            </a:r>
            <a:r>
              <a:rPr lang="en-IN" sz="2400" dirty="0"/>
              <a:t>: </a:t>
            </a:r>
            <a:r>
              <a:rPr lang="en-IN" sz="2400" dirty="0" err="1"/>
              <a:t>B.Com</a:t>
            </a:r>
            <a:r>
              <a:rPr lang="en-IN" sz="2400" dirty="0"/>
              <a:t> General</a:t>
            </a:r>
          </a:p>
          <a:p>
            <a:pPr algn="just"/>
            <a:r>
              <a:rPr lang="en-IN" sz="2400" b="1" dirty="0">
                <a:solidFill>
                  <a:schemeClr val="tx1"/>
                </a:solidFill>
              </a:rPr>
              <a:t>COLLEGE</a:t>
            </a:r>
            <a:r>
              <a:rPr lang="en-IN" sz="2400" dirty="0"/>
              <a:t>:  CTTE college for women</a:t>
            </a:r>
          </a:p>
        </p:txBody>
      </p:sp>
    </p:spTree>
    <p:extLst>
      <p:ext uri="{BB962C8B-B14F-4D97-AF65-F5344CB8AC3E}">
        <p14:creationId xmlns:p14="http://schemas.microsoft.com/office/powerpoint/2010/main"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898-700E-EC2D-9409-A0D4403D87E3}"/>
              </a:ext>
            </a:extLst>
          </p:cNvPr>
          <p:cNvSpPr>
            <a:spLocks noGrp="1"/>
          </p:cNvSpPr>
          <p:nvPr>
            <p:ph type="title"/>
          </p:nvPr>
        </p:nvSpPr>
        <p:spPr>
          <a:xfrm>
            <a:off x="-137652" y="691529"/>
            <a:ext cx="11286986" cy="1151965"/>
          </a:xfrm>
        </p:spPr>
        <p:txBody>
          <a:bodyPr>
            <a:noAutofit/>
          </a:bodyPr>
          <a:lstStyle/>
          <a:p>
            <a:r>
              <a:rPr lang="en-IN" sz="4000" dirty="0"/>
              <a:t>Modelling</a:t>
            </a:r>
            <a:br>
              <a:rPr lang="en-IN" sz="4000" dirty="0"/>
            </a:br>
            <a:endParaRPr lang="en-IN" sz="4000" dirty="0"/>
          </a:p>
        </p:txBody>
      </p:sp>
      <p:sp>
        <p:nvSpPr>
          <p:cNvPr id="3" name="Text Placeholder 2">
            <a:extLst>
              <a:ext uri="{FF2B5EF4-FFF2-40B4-BE49-F238E27FC236}">
                <a16:creationId xmlns:a16="http://schemas.microsoft.com/office/drawing/2014/main" id="{F9DFE5B4-058A-2754-DABA-F24B73EFE01B}"/>
              </a:ext>
            </a:extLst>
          </p:cNvPr>
          <p:cNvSpPr>
            <a:spLocks noGrp="1"/>
          </p:cNvSpPr>
          <p:nvPr>
            <p:ph type="body" idx="1"/>
          </p:nvPr>
        </p:nvSpPr>
        <p:spPr>
          <a:xfrm>
            <a:off x="353356" y="2063395"/>
            <a:ext cx="3642574" cy="576262"/>
          </a:xfrm>
        </p:spPr>
        <p:txBody>
          <a:bodyPr/>
          <a:lstStyle/>
          <a:p>
            <a:r>
              <a:rPr lang="en-IN" dirty="0">
                <a:solidFill>
                  <a:schemeClr val="tx2">
                    <a:lumMod val="50000"/>
                  </a:schemeClr>
                </a:solidFill>
              </a:rPr>
              <a:t>DATA COLLECTION</a:t>
            </a:r>
          </a:p>
        </p:txBody>
      </p:sp>
      <p:sp>
        <p:nvSpPr>
          <p:cNvPr id="4" name="Text Placeholder 3">
            <a:extLst>
              <a:ext uri="{FF2B5EF4-FFF2-40B4-BE49-F238E27FC236}">
                <a16:creationId xmlns:a16="http://schemas.microsoft.com/office/drawing/2014/main" id="{3694A783-1C7C-6BA6-6C94-636200D0CEE5}"/>
              </a:ext>
            </a:extLst>
          </p:cNvPr>
          <p:cNvSpPr>
            <a:spLocks noGrp="1"/>
          </p:cNvSpPr>
          <p:nvPr>
            <p:ph type="body" sz="half" idx="15"/>
          </p:nvPr>
        </p:nvSpPr>
        <p:spPr>
          <a:xfrm>
            <a:off x="353356" y="31190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id="{F8FBFEB9-869B-44AC-C5F0-0BB8C351B90A}"/>
              </a:ext>
            </a:extLst>
          </p:cNvPr>
          <p:cNvSpPr>
            <a:spLocks noGrp="1"/>
          </p:cNvSpPr>
          <p:nvPr>
            <p:ph type="body" sz="quarter" idx="3"/>
          </p:nvPr>
        </p:nvSpPr>
        <p:spPr>
          <a:xfrm>
            <a:off x="3814916" y="2063395"/>
            <a:ext cx="3729834" cy="576262"/>
          </a:xfrm>
        </p:spPr>
        <p:txBody>
          <a:bodyPr/>
          <a:lstStyle/>
          <a:p>
            <a:r>
              <a:rPr lang="en-IN" dirty="0">
                <a:solidFill>
                  <a:schemeClr val="tx2">
                    <a:lumMod val="50000"/>
                  </a:schemeClr>
                </a:solidFill>
              </a:rPr>
              <a:t>FEATURE SELECTION</a:t>
            </a:r>
          </a:p>
        </p:txBody>
      </p:sp>
      <p:sp>
        <p:nvSpPr>
          <p:cNvPr id="6" name="Text Placeholder 5">
            <a:extLst>
              <a:ext uri="{FF2B5EF4-FFF2-40B4-BE49-F238E27FC236}">
                <a16:creationId xmlns:a16="http://schemas.microsoft.com/office/drawing/2014/main" id="{0D58070B-4AA9-F10D-1329-8D6AC8C68F46}"/>
              </a:ext>
            </a:extLst>
          </p:cNvPr>
          <p:cNvSpPr>
            <a:spLocks noGrp="1"/>
          </p:cNvSpPr>
          <p:nvPr>
            <p:ph type="body" sz="half" idx="16"/>
          </p:nvPr>
        </p:nvSpPr>
        <p:spPr>
          <a:xfrm>
            <a:off x="3822197" y="3079458"/>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id="{F09D1608-CCA5-D3B4-473C-F4C08F3FFCB5}"/>
              </a:ext>
            </a:extLst>
          </p:cNvPr>
          <p:cNvSpPr>
            <a:spLocks noGrp="1"/>
          </p:cNvSpPr>
          <p:nvPr>
            <p:ph type="body" sz="quarter" idx="13"/>
          </p:nvPr>
        </p:nvSpPr>
        <p:spPr>
          <a:xfrm>
            <a:off x="7006768" y="2063395"/>
            <a:ext cx="4073740" cy="576262"/>
          </a:xfrm>
        </p:spPr>
        <p:txBody>
          <a:bodyPr/>
          <a:lstStyle/>
          <a:p>
            <a:r>
              <a:rPr lang="en-IN" dirty="0">
                <a:solidFill>
                  <a:schemeClr val="tx2">
                    <a:lumMod val="50000"/>
                  </a:schemeClr>
                </a:solidFill>
              </a:rPr>
              <a:t>DATA CLEANING</a:t>
            </a:r>
          </a:p>
        </p:txBody>
      </p:sp>
      <p:sp>
        <p:nvSpPr>
          <p:cNvPr id="8" name="Text Placeholder 7">
            <a:extLst>
              <a:ext uri="{FF2B5EF4-FFF2-40B4-BE49-F238E27FC236}">
                <a16:creationId xmlns:a16="http://schemas.microsoft.com/office/drawing/2014/main" id="{A8FAA01D-8747-F893-5855-C30447C9BA94}"/>
              </a:ext>
            </a:extLst>
          </p:cNvPr>
          <p:cNvSpPr>
            <a:spLocks noGrp="1"/>
          </p:cNvSpPr>
          <p:nvPr>
            <p:ph type="body" sz="half" idx="17"/>
          </p:nvPr>
        </p:nvSpPr>
        <p:spPr>
          <a:xfrm>
            <a:off x="7006768" y="3119092"/>
            <a:ext cx="3291211" cy="2879576"/>
          </a:xfrm>
        </p:spPr>
        <p:txBody>
          <a:bodyPr>
            <a:normAutofit fontScale="700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84BCD7-E6D5-A8F2-B7AB-65D536B7AF7A}"/>
              </a:ext>
            </a:extLst>
          </p:cNvPr>
          <p:cNvSpPr>
            <a:spLocks noGrp="1"/>
          </p:cNvSpPr>
          <p:nvPr>
            <p:ph type="body" idx="1"/>
          </p:nvPr>
        </p:nvSpPr>
        <p:spPr>
          <a:xfrm>
            <a:off x="913794" y="655147"/>
            <a:ext cx="3298956" cy="823305"/>
          </a:xfrm>
        </p:spPr>
        <p:txBody>
          <a:bodyPr/>
          <a:lstStyle/>
          <a:p>
            <a:r>
              <a:rPr lang="en-IN" sz="3200" dirty="0">
                <a:solidFill>
                  <a:schemeClr val="tx2">
                    <a:lumMod val="50000"/>
                  </a:schemeClr>
                </a:solidFill>
              </a:rPr>
              <a:t>PIVOT TABLE</a:t>
            </a:r>
          </a:p>
        </p:txBody>
      </p:sp>
      <p:sp>
        <p:nvSpPr>
          <p:cNvPr id="4" name="Text Placeholder 3">
            <a:extLst>
              <a:ext uri="{FF2B5EF4-FFF2-40B4-BE49-F238E27FC236}">
                <a16:creationId xmlns:a16="http://schemas.microsoft.com/office/drawing/2014/main"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id="{63D78B5B-916E-3FD1-7E90-688AD650D93A}"/>
              </a:ext>
            </a:extLst>
          </p:cNvPr>
          <p:cNvSpPr>
            <a:spLocks noGrp="1"/>
          </p:cNvSpPr>
          <p:nvPr>
            <p:ph type="body" sz="quarter" idx="3"/>
          </p:nvPr>
        </p:nvSpPr>
        <p:spPr>
          <a:xfrm>
            <a:off x="4001729" y="655148"/>
            <a:ext cx="3647923" cy="823304"/>
          </a:xfrm>
        </p:spPr>
        <p:txBody>
          <a:bodyPr/>
          <a:lstStyle/>
          <a:p>
            <a:r>
              <a:rPr lang="en-IN" sz="3200" dirty="0">
                <a:solidFill>
                  <a:schemeClr val="tx2">
                    <a:lumMod val="50000"/>
                  </a:schemeClr>
                </a:solidFill>
              </a:rPr>
              <a:t>CHART</a:t>
            </a:r>
          </a:p>
        </p:txBody>
      </p:sp>
      <p:sp>
        <p:nvSpPr>
          <p:cNvPr id="6" name="Text Placeholder 5">
            <a:extLst>
              <a:ext uri="{FF2B5EF4-FFF2-40B4-BE49-F238E27FC236}">
                <a16:creationId xmlns:a16="http://schemas.microsoft.com/office/drawing/2014/main"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id="{2FE896D1-2D9F-0CB4-C5D5-D19CDA48DF25}"/>
              </a:ext>
            </a:extLst>
          </p:cNvPr>
          <p:cNvSpPr>
            <a:spLocks noGrp="1"/>
          </p:cNvSpPr>
          <p:nvPr>
            <p:ph type="body" sz="quarter" idx="13"/>
          </p:nvPr>
        </p:nvSpPr>
        <p:spPr>
          <a:xfrm>
            <a:off x="7098891" y="655147"/>
            <a:ext cx="4168666" cy="823304"/>
          </a:xfrm>
        </p:spPr>
        <p:txBody>
          <a:bodyPr/>
          <a:lstStyle/>
          <a:p>
            <a:r>
              <a:rPr lang="en-IN" sz="3200" dirty="0">
                <a:solidFill>
                  <a:schemeClr val="tx2">
                    <a:lumMod val="50000"/>
                  </a:schemeClr>
                </a:solidFill>
              </a:rPr>
              <a:t>SALARY LEVEL</a:t>
            </a:r>
          </a:p>
        </p:txBody>
      </p:sp>
      <p:sp>
        <p:nvSpPr>
          <p:cNvPr id="8" name="Text Placeholder 7">
            <a:extLst>
              <a:ext uri="{FF2B5EF4-FFF2-40B4-BE49-F238E27FC236}">
                <a16:creationId xmlns:a16="http://schemas.microsoft.com/office/drawing/2014/main"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5" name="Content Placeholder 4">
            <a:extLst>
              <a:ext uri="{FF2B5EF4-FFF2-40B4-BE49-F238E27FC236}">
                <a16:creationId xmlns:a16="http://schemas.microsoft.com/office/drawing/2014/main" id="{26AE9197-242C-8E06-1D9A-80282C6C51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2997" y="2160588"/>
            <a:ext cx="5266043" cy="3881437"/>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39A-31AC-6A75-A7B0-F32DCF573BA3}"/>
              </a:ext>
            </a:extLst>
          </p:cNvPr>
          <p:cNvSpPr>
            <a:spLocks noGrp="1"/>
          </p:cNvSpPr>
          <p:nvPr>
            <p:ph type="title"/>
          </p:nvPr>
        </p:nvSpPr>
        <p:spPr>
          <a:xfrm>
            <a:off x="1229244" y="937846"/>
            <a:ext cx="9733512" cy="637809"/>
          </a:xfrm>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id="{69CAA6B5-43E3-3DF7-4D59-8237222F26D6}"/>
              </a:ext>
            </a:extLst>
          </p:cNvPr>
          <p:cNvSpPr>
            <a:spLocks noGrp="1"/>
          </p:cNvSpPr>
          <p:nvPr>
            <p:ph type="body" idx="1"/>
          </p:nvPr>
        </p:nvSpPr>
        <p:spPr>
          <a:xfrm>
            <a:off x="599979" y="2603126"/>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89F-1814-15AF-8B48-F276E92A00EE}"/>
              </a:ext>
            </a:extLst>
          </p:cNvPr>
          <p:cNvSpPr>
            <a:spLocks noGrp="1"/>
          </p:cNvSpPr>
          <p:nvPr>
            <p:ph type="title"/>
          </p:nvPr>
        </p:nvSpPr>
        <p:spPr>
          <a:xfrm>
            <a:off x="196646" y="2485292"/>
            <a:ext cx="9586452" cy="661255"/>
          </a:xfrm>
        </p:spPr>
        <p:txBody>
          <a:bodyPr>
            <a:normAutofit fontScale="90000"/>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id="{AB43BE8A-0DE9-5E8D-815E-CD29CF100FBC}"/>
              </a:ext>
            </a:extLst>
          </p:cNvPr>
          <p:cNvSpPr>
            <a:spLocks noGrp="1"/>
          </p:cNvSpPr>
          <p:nvPr>
            <p:ph type="body" idx="1"/>
          </p:nvPr>
        </p:nvSpPr>
        <p:spPr>
          <a:xfrm>
            <a:off x="924232" y="3598986"/>
            <a:ext cx="8858865" cy="1107830"/>
          </a:xfrm>
        </p:spPr>
        <p:txBody>
          <a:bodyPr>
            <a:normAutofit/>
          </a:bodyPr>
          <a:lstStyle/>
          <a:p>
            <a:pPr algn="r"/>
            <a:r>
              <a:rPr lang="en-IN" sz="4000" dirty="0"/>
              <a:t>Employee salary analysis using excel </a:t>
            </a:r>
          </a:p>
        </p:txBody>
      </p:sp>
    </p:spTree>
    <p:extLst>
      <p:ext uri="{BB962C8B-B14F-4D97-AF65-F5344CB8AC3E}">
        <p14:creationId xmlns:p14="http://schemas.microsoft.com/office/powerpoint/2010/main"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7D68-DBF4-BCFD-A9DD-CDD8F704337E}"/>
              </a:ext>
            </a:extLst>
          </p:cNvPr>
          <p:cNvSpPr>
            <a:spLocks noGrp="1"/>
          </p:cNvSpPr>
          <p:nvPr>
            <p:ph type="title"/>
          </p:nvPr>
        </p:nvSpPr>
        <p:spPr>
          <a:xfrm>
            <a:off x="2895599" y="937846"/>
            <a:ext cx="2850387" cy="614363"/>
          </a:xfrm>
        </p:spPr>
        <p:txBody>
          <a:bodyPr>
            <a:normAutofit fontScale="90000"/>
          </a:bodyPr>
          <a:lstStyle/>
          <a:p>
            <a:r>
              <a:rPr lang="en-IN" dirty="0"/>
              <a:t>Agenda</a:t>
            </a:r>
          </a:p>
        </p:txBody>
      </p:sp>
      <p:sp>
        <p:nvSpPr>
          <p:cNvPr id="3" name="Text Placeholder 2">
            <a:extLst>
              <a:ext uri="{FF2B5EF4-FFF2-40B4-BE49-F238E27FC236}">
                <a16:creationId xmlns:a16="http://schemas.microsoft.com/office/drawing/2014/main" id="{3F0FADEC-E95F-C95F-C5BA-1AA254FA4044}"/>
              </a:ext>
            </a:extLst>
          </p:cNvPr>
          <p:cNvSpPr>
            <a:spLocks noGrp="1"/>
          </p:cNvSpPr>
          <p:nvPr>
            <p:ph type="body" idx="1"/>
          </p:nvPr>
        </p:nvSpPr>
        <p:spPr>
          <a:xfrm>
            <a:off x="4712676" y="1946031"/>
            <a:ext cx="6250079" cy="4138245"/>
          </a:xfrm>
        </p:spPr>
        <p:txBody>
          <a:bodyPr>
            <a:noAutofit/>
          </a:bodyPr>
          <a:lstStyle/>
          <a:p>
            <a:pPr marL="342900" indent="-342900" algn="l">
              <a:buFont typeface="Wingdings" panose="05000000000000000000" pitchFamily="2" charset="2"/>
              <a:buChar char="Ø"/>
            </a:pPr>
            <a:r>
              <a:rPr lang="en-IN" sz="2400" dirty="0"/>
              <a:t>Problem statement</a:t>
            </a:r>
          </a:p>
          <a:p>
            <a:pPr marL="342900" indent="-342900" algn="l">
              <a:buFont typeface="Wingdings" panose="05000000000000000000" pitchFamily="2" charset="2"/>
              <a:buChar char="Ø"/>
            </a:pPr>
            <a:r>
              <a:rPr lang="en-IN" sz="2400" dirty="0"/>
              <a:t>Project overview</a:t>
            </a:r>
          </a:p>
          <a:p>
            <a:pPr marL="342900" indent="-342900" algn="l">
              <a:buFont typeface="Wingdings" panose="05000000000000000000" pitchFamily="2" charset="2"/>
              <a:buChar char="Ø"/>
            </a:pPr>
            <a:r>
              <a:rPr lang="en-IN" sz="2400" dirty="0"/>
              <a:t>Who are the end users</a:t>
            </a:r>
          </a:p>
          <a:p>
            <a:pPr marL="342900" indent="-342900" algn="l">
              <a:buFont typeface="Wingdings" panose="05000000000000000000" pitchFamily="2" charset="2"/>
              <a:buChar char="Ø"/>
            </a:pPr>
            <a:r>
              <a:rPr lang="en-IN" sz="2400" dirty="0"/>
              <a:t>Our solution and its value proposition</a:t>
            </a:r>
          </a:p>
          <a:p>
            <a:pPr marL="342900" indent="-342900" algn="l">
              <a:buFont typeface="Wingdings" panose="05000000000000000000" pitchFamily="2" charset="2"/>
              <a:buChar char="Ø"/>
            </a:pPr>
            <a:r>
              <a:rPr lang="en-IN" sz="2400" dirty="0"/>
              <a:t>Dataset description</a:t>
            </a:r>
          </a:p>
          <a:p>
            <a:pPr marL="342900" indent="-342900" algn="l">
              <a:buFont typeface="Wingdings" panose="05000000000000000000" pitchFamily="2" charset="2"/>
              <a:buChar char="Ø"/>
            </a:pPr>
            <a:r>
              <a:rPr lang="en-IN" sz="2400" dirty="0"/>
              <a:t>The “WOW” in our solution</a:t>
            </a:r>
          </a:p>
          <a:p>
            <a:pPr marL="342900" indent="-342900" algn="l">
              <a:buFont typeface="Wingdings" panose="05000000000000000000" pitchFamily="2" charset="2"/>
              <a:buChar char="Ø"/>
            </a:pPr>
            <a:r>
              <a:rPr lang="en-IN" sz="2400" dirty="0"/>
              <a:t>Modelling</a:t>
            </a:r>
          </a:p>
          <a:p>
            <a:pPr marL="342900" indent="-342900" algn="l">
              <a:buFont typeface="Wingdings" panose="05000000000000000000" pitchFamily="2" charset="2"/>
              <a:buChar char="Ø"/>
            </a:pPr>
            <a:r>
              <a:rPr lang="en-IN" sz="2400" dirty="0"/>
              <a:t>Result</a:t>
            </a:r>
          </a:p>
          <a:p>
            <a:pPr marL="342900" indent="-342900" algn="l">
              <a:buFont typeface="Wingdings" panose="05000000000000000000" pitchFamily="2" charset="2"/>
              <a:buChar char="Ø"/>
            </a:pPr>
            <a:r>
              <a:rPr lang="en-IN" sz="2400" dirty="0"/>
              <a:t>Conclusion </a:t>
            </a:r>
          </a:p>
        </p:txBody>
      </p:sp>
    </p:spTree>
    <p:extLst>
      <p:ext uri="{BB962C8B-B14F-4D97-AF65-F5344CB8AC3E}">
        <p14:creationId xmlns:p14="http://schemas.microsoft.com/office/powerpoint/2010/main"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30EB-8640-A6D1-74EB-530E2229ACA8}"/>
              </a:ext>
            </a:extLst>
          </p:cNvPr>
          <p:cNvSpPr>
            <a:spLocks noGrp="1"/>
          </p:cNvSpPr>
          <p:nvPr>
            <p:ph type="title"/>
          </p:nvPr>
        </p:nvSpPr>
        <p:spPr>
          <a:xfrm>
            <a:off x="1229244" y="902677"/>
            <a:ext cx="9733512" cy="1028577"/>
          </a:xfrm>
        </p:spPr>
        <p:txBody>
          <a:bodyPr>
            <a:normAutofit fontScale="90000"/>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9F8E1023-BF0A-B1E5-10D7-4860238D1D8B}"/>
              </a:ext>
            </a:extLst>
          </p:cNvPr>
          <p:cNvSpPr>
            <a:spLocks noGrp="1"/>
          </p:cNvSpPr>
          <p:nvPr>
            <p:ph type="body" idx="1"/>
          </p:nvPr>
        </p:nvSpPr>
        <p:spPr>
          <a:xfrm>
            <a:off x="1229244" y="2488345"/>
            <a:ext cx="9733512" cy="3138732"/>
          </a:xfrm>
        </p:spPr>
        <p:txBody>
          <a:bodyPr>
            <a:normAutofit/>
          </a:bodyPr>
          <a:lstStyle/>
          <a:p>
            <a:r>
              <a:rPr lang="en-IN" sz="2800"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57A-3BC4-658C-B9FC-09DD9DDE5674}"/>
              </a:ext>
            </a:extLst>
          </p:cNvPr>
          <p:cNvSpPr>
            <a:spLocks noGrp="1"/>
          </p:cNvSpPr>
          <p:nvPr>
            <p:ph type="title"/>
          </p:nvPr>
        </p:nvSpPr>
        <p:spPr>
          <a:xfrm>
            <a:off x="1229244" y="937846"/>
            <a:ext cx="9733512" cy="731594"/>
          </a:xfrm>
        </p:spPr>
        <p:txBody>
          <a:bodyPr>
            <a:normAutofit/>
          </a:bodyPr>
          <a:lstStyle/>
          <a:p>
            <a:r>
              <a:rPr lang="en-IN" dirty="0"/>
              <a:t>Project overview</a:t>
            </a:r>
          </a:p>
        </p:txBody>
      </p:sp>
      <p:sp>
        <p:nvSpPr>
          <p:cNvPr id="3" name="Text Placeholder 2">
            <a:extLst>
              <a:ext uri="{FF2B5EF4-FFF2-40B4-BE49-F238E27FC236}">
                <a16:creationId xmlns:a16="http://schemas.microsoft.com/office/drawing/2014/main" id="{626A9C44-3F97-C296-5616-34CF400C4CFA}"/>
              </a:ext>
            </a:extLst>
          </p:cNvPr>
          <p:cNvSpPr>
            <a:spLocks noGrp="1"/>
          </p:cNvSpPr>
          <p:nvPr>
            <p:ph type="body" idx="1"/>
          </p:nvPr>
        </p:nvSpPr>
        <p:spPr>
          <a:xfrm>
            <a:off x="1229244" y="2696308"/>
            <a:ext cx="9733512" cy="3015517"/>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EA3B-6A6D-2DD6-BDB4-2708020AA622}"/>
              </a:ext>
            </a:extLst>
          </p:cNvPr>
          <p:cNvSpPr>
            <a:spLocks noGrp="1"/>
          </p:cNvSpPr>
          <p:nvPr>
            <p:ph type="title"/>
          </p:nvPr>
        </p:nvSpPr>
        <p:spPr/>
        <p:txBody>
          <a:bodyPr/>
          <a:lstStyle/>
          <a:p>
            <a:r>
              <a:rPr lang="en-IN" dirty="0"/>
              <a:t>Who are the end users?</a:t>
            </a:r>
          </a:p>
        </p:txBody>
      </p:sp>
      <p:pic>
        <p:nvPicPr>
          <p:cNvPr id="5" name="Content Placeholder 4">
            <a:extLst>
              <a:ext uri="{FF2B5EF4-FFF2-40B4-BE49-F238E27FC236}">
                <a16:creationId xmlns:a16="http://schemas.microsoft.com/office/drawing/2014/main" id="{FE8487B1-9EC9-1676-A70D-C1C1AC0A0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4935" y="2160588"/>
            <a:ext cx="5622168" cy="388143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D2E-EB82-E1BC-9A3B-6E66BD38734E}"/>
              </a:ext>
            </a:extLst>
          </p:cNvPr>
          <p:cNvSpPr>
            <a:spLocks noGrp="1"/>
          </p:cNvSpPr>
          <p:nvPr>
            <p:ph type="title"/>
          </p:nvPr>
        </p:nvSpPr>
        <p:spPr>
          <a:xfrm>
            <a:off x="275492" y="386862"/>
            <a:ext cx="11641015" cy="1634271"/>
          </a:xfrm>
        </p:spPr>
        <p:txBody>
          <a:bodyPr>
            <a:normAutofit/>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id="{0D640CC4-5CD3-E546-65B4-9568BD0A0C8F}"/>
              </a:ext>
            </a:extLst>
          </p:cNvPr>
          <p:cNvSpPr>
            <a:spLocks noGrp="1"/>
          </p:cNvSpPr>
          <p:nvPr>
            <p:ph type="body" idx="1"/>
          </p:nvPr>
        </p:nvSpPr>
        <p:spPr>
          <a:xfrm>
            <a:off x="706788" y="2021133"/>
            <a:ext cx="9132277" cy="4110035"/>
          </a:xfrm>
        </p:spPr>
        <p:txBody>
          <a:bodyPr>
            <a:normAutofit/>
          </a:bodyPr>
          <a:lstStyle/>
          <a:p>
            <a:pPr marL="342900" indent="-342900" algn="l">
              <a:buFont typeface="Wingdings" panose="05000000000000000000" pitchFamily="2" charset="2"/>
              <a:buChar char="Ø"/>
            </a:pPr>
            <a:r>
              <a:rPr lang="en-IN" sz="2400"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sz="2400" dirty="0"/>
              <a:t>Sort &amp; filter: It helps to organize and analyse data more effectively.</a:t>
            </a:r>
          </a:p>
          <a:p>
            <a:pPr marL="342900" indent="-342900" algn="l">
              <a:buFont typeface="Wingdings" panose="05000000000000000000" pitchFamily="2" charset="2"/>
              <a:buChar char="Ø"/>
            </a:pPr>
            <a:r>
              <a:rPr lang="en-IN" sz="2400" dirty="0"/>
              <a:t>Pivot table: It is used to summarize and analyse the data.</a:t>
            </a:r>
          </a:p>
          <a:p>
            <a:pPr marL="342900" indent="-342900" algn="l">
              <a:buFont typeface="Wingdings" panose="05000000000000000000" pitchFamily="2" charset="2"/>
              <a:buChar char="Ø"/>
            </a:pPr>
            <a:r>
              <a:rPr lang="en-IN" sz="2400" dirty="0"/>
              <a:t>Chart: It is used to represent the data in visualisation</a:t>
            </a:r>
            <a:r>
              <a:rPr lang="en-IN" dirty="0"/>
              <a:t>.</a:t>
            </a:r>
          </a:p>
        </p:txBody>
      </p:sp>
    </p:spTree>
    <p:extLst>
      <p:ext uri="{BB962C8B-B14F-4D97-AF65-F5344CB8AC3E}">
        <p14:creationId xmlns:p14="http://schemas.microsoft.com/office/powerpoint/2010/main"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A071-2E07-F161-AD59-23DA0B3BBCF1}"/>
              </a:ext>
            </a:extLst>
          </p:cNvPr>
          <p:cNvSpPr>
            <a:spLocks noGrp="1"/>
          </p:cNvSpPr>
          <p:nvPr>
            <p:ph type="title"/>
          </p:nvPr>
        </p:nvSpPr>
        <p:spPr>
          <a:xfrm>
            <a:off x="1229244" y="750644"/>
            <a:ext cx="9733512" cy="1259132"/>
          </a:xfrm>
        </p:spPr>
        <p:txBody>
          <a:bodyPr>
            <a:normAutofit fontScale="90000"/>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DF75C578-C07A-30C6-5BA8-9347DC2DF5D6}"/>
              </a:ext>
            </a:extLst>
          </p:cNvPr>
          <p:cNvSpPr>
            <a:spLocks noGrp="1"/>
          </p:cNvSpPr>
          <p:nvPr>
            <p:ph type="body" idx="1"/>
          </p:nvPr>
        </p:nvSpPr>
        <p:spPr>
          <a:xfrm>
            <a:off x="1052263" y="1857211"/>
            <a:ext cx="9733512" cy="1811947"/>
          </a:xfrm>
        </p:spPr>
        <p:txBody>
          <a:bodyPr>
            <a:normAutofit/>
          </a:bodyPr>
          <a:lstStyle/>
          <a:p>
            <a:pPr marL="342900" indent="-342900" algn="l">
              <a:buFont typeface="Wingdings" panose="05000000000000000000" pitchFamily="2" charset="2"/>
              <a:buChar char="Ø"/>
            </a:pPr>
            <a:r>
              <a:rPr lang="en-IN" sz="2400" dirty="0"/>
              <a:t>Employee dataset: It is obtained from the </a:t>
            </a:r>
            <a:r>
              <a:rPr lang="en-IN" sz="2400" dirty="0" err="1"/>
              <a:t>edunet</a:t>
            </a:r>
            <a:r>
              <a:rPr lang="en-IN" sz="2400" dirty="0"/>
              <a:t> dashboard.</a:t>
            </a:r>
          </a:p>
          <a:p>
            <a:pPr marL="342900" indent="-342900" algn="l">
              <a:buFont typeface="Wingdings" panose="05000000000000000000" pitchFamily="2" charset="2"/>
              <a:buChar char="Ø"/>
            </a:pPr>
            <a:r>
              <a:rPr lang="en-IN" sz="2400" dirty="0"/>
              <a:t>It has 11 features.</a:t>
            </a:r>
          </a:p>
          <a:p>
            <a:pPr marL="342900" indent="-342900" algn="l">
              <a:buFont typeface="Wingdings" panose="05000000000000000000" pitchFamily="2" charset="2"/>
              <a:buChar char="Ø"/>
            </a:pPr>
            <a:r>
              <a:rPr lang="en-IN" sz="2400" dirty="0"/>
              <a:t>I have taken 5 features</a:t>
            </a:r>
          </a:p>
        </p:txBody>
      </p:sp>
      <p:sp>
        <p:nvSpPr>
          <p:cNvPr id="5" name="TextBox 4">
            <a:extLst>
              <a:ext uri="{FF2B5EF4-FFF2-40B4-BE49-F238E27FC236}">
                <a16:creationId xmlns:a16="http://schemas.microsoft.com/office/drawing/2014/main"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0469-C0DF-659E-3A0D-D845E4DE58B3}"/>
              </a:ext>
            </a:extLst>
          </p:cNvPr>
          <p:cNvSpPr>
            <a:spLocks noGrp="1"/>
          </p:cNvSpPr>
          <p:nvPr>
            <p:ph type="title"/>
          </p:nvPr>
        </p:nvSpPr>
        <p:spPr>
          <a:xfrm>
            <a:off x="1229244" y="820615"/>
            <a:ext cx="9733512" cy="1157531"/>
          </a:xfrm>
        </p:spPr>
        <p:txBody>
          <a:bodyPr>
            <a:normAutofit fontScale="90000"/>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id="{AFA2E1CC-AFFF-B0A3-39B1-52510B1A25B0}"/>
              </a:ext>
            </a:extLst>
          </p:cNvPr>
          <p:cNvSpPr>
            <a:spLocks noGrp="1"/>
          </p:cNvSpPr>
          <p:nvPr>
            <p:ph type="body" idx="1"/>
          </p:nvPr>
        </p:nvSpPr>
        <p:spPr>
          <a:xfrm>
            <a:off x="550985" y="1978146"/>
            <a:ext cx="11324491" cy="3660654"/>
          </a:xfrm>
        </p:spPr>
        <p:txBody>
          <a:bodyPr>
            <a:normAutofit/>
          </a:bodyPr>
          <a:lstStyle/>
          <a:p>
            <a:pPr marL="342900" indent="-342900" algn="l">
              <a:buFont typeface="Wingdings" panose="05000000000000000000" pitchFamily="2" charset="2"/>
              <a:buChar char="Ø"/>
            </a:pPr>
            <a:r>
              <a:rPr lang="en-IN" sz="2400" dirty="0"/>
              <a:t>We used the formula for salary analysis:</a:t>
            </a:r>
          </a:p>
          <a:p>
            <a:r>
              <a:rPr lang="en-IN" sz="2400" b="1" dirty="0">
                <a:solidFill>
                  <a:schemeClr val="accent2"/>
                </a:solidFill>
              </a:rPr>
              <a:t>= IFS(Z8&gt;=5,”VERYHIGH”,Z8&gt;=,”HIGH”,Z8&gt;=3,”MED”,TRUE,”LOW”)</a:t>
            </a:r>
          </a:p>
        </p:txBody>
      </p:sp>
      <p:pic>
        <p:nvPicPr>
          <p:cNvPr id="4" name="Picture 3">
            <a:extLst>
              <a:ext uri="{FF2B5EF4-FFF2-40B4-BE49-F238E27FC236}">
                <a16:creationId xmlns:a16="http://schemas.microsoft.com/office/drawing/2014/main" id="{F31E4654-CE15-8293-E0C4-958B9CA15C59}"/>
              </a:ext>
            </a:extLst>
          </p:cNvPr>
          <p:cNvPicPr>
            <a:picLocks noChangeAspect="1"/>
          </p:cNvPicPr>
          <p:nvPr/>
        </p:nvPicPr>
        <p:blipFill>
          <a:blip r:embed="rId2"/>
          <a:stretch>
            <a:fillRect/>
          </a:stretch>
        </p:blipFill>
        <p:spPr>
          <a:xfrm>
            <a:off x="4888524" y="3577737"/>
            <a:ext cx="4372708" cy="2459648"/>
          </a:xfrm>
          <a:prstGeom prst="rect">
            <a:avLst/>
          </a:prstGeom>
        </p:spPr>
      </p:pic>
    </p:spTree>
    <p:extLst>
      <p:ext uri="{BB962C8B-B14F-4D97-AF65-F5344CB8AC3E}">
        <p14:creationId xmlns:p14="http://schemas.microsoft.com/office/powerpoint/2010/main" val="445632680"/>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103</TotalTime>
  <Words>408</Words>
  <Application>Microsoft Office PowerPoint</Application>
  <PresentationFormat>Widescreen</PresentationFormat>
  <Paragraphs>69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VCW VCW</dc:creator>
  <cp:lastModifiedBy>bp6181997@gmail.com</cp:lastModifiedBy>
  <cp:revision>4</cp:revision>
  <dcterms:created xsi:type="dcterms:W3CDTF">2024-08-27T07:15:37Z</dcterms:created>
  <dcterms:modified xsi:type="dcterms:W3CDTF">2024-08-30T16:07:28Z</dcterms:modified>
</cp:coreProperties>
</file>