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10083-F6E8-929F-6492-A626092A4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339C13-4FC0-DC88-86B0-FB11C012D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F52E30-5ACF-ACA4-7323-167D8BD0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C492-C076-41B5-BE95-B291E8D375E8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A49A93-E2C4-647C-F47A-082EC6C9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AE4EA0-0997-F1CA-3834-01849D90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B111-4717-4A46-9039-C6B815A8E6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13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B7DE7-87B6-EC0B-C14F-F3AA7CD3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C4B2E1-16E5-9EE1-7AA0-F4B8E6DCF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B2FFD8-251C-E0CB-C93C-1C3656DD8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C492-C076-41B5-BE95-B291E8D375E8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EE1286-2D33-E255-79DB-B5DE2502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F7ECB2-FD83-8541-C70B-B2A119D8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B111-4717-4A46-9039-C6B815A8E6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42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06E886-1BFF-321E-C428-79243839C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A4B210-BAB9-359E-E080-6FA17E893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FCF264-55C1-1D5A-71AE-2AE84DA6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C492-C076-41B5-BE95-B291E8D375E8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F012A9-100F-7E9A-54BA-DEE3D0FB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0EA611-6F29-7096-4C21-59600C9F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B111-4717-4A46-9039-C6B815A8E6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56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9DCEA-9F47-455F-0974-1AC81B46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76804B-7BE5-7F2C-C5BC-9A98642B9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1A066C-56E3-7E7A-58AD-0A7BD4539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C492-C076-41B5-BE95-B291E8D375E8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7D67EC-AF46-14E4-FC3C-8388BEDB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A3CF82-1323-7C6D-3704-5A6CBCCF8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B111-4717-4A46-9039-C6B815A8E6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71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44DC8-5B66-C5AA-3659-E9AE5AEEA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411605-9D65-8A80-2CC0-4515B153A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32431C-826C-90C8-E620-20FA22EFF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C492-C076-41B5-BE95-B291E8D375E8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DD897A-D17D-9C39-EA4E-3C824E92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832943-9BC9-BAB3-AAA4-4310EB96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B111-4717-4A46-9039-C6B815A8E6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87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2A942-D3DD-6689-B037-1F01F4D9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2AB0E6-5EF6-B70B-22B1-CA37CCA8F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8E07C1-3A7F-E39D-FFE5-2846C85A9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6D8671-CE9F-DE95-33CC-AFECA0E2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C492-C076-41B5-BE95-B291E8D375E8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4D7257-24A0-0EF3-E0E1-E215E4D4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4A1FDE-65E3-6884-A591-EB7D3CC6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B111-4717-4A46-9039-C6B815A8E6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64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0C3B3-BDE2-A9FC-84F7-4C77D9F4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260EAE-E240-8970-E56E-48DFB1C4F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9911C8-B990-A770-3559-83BDB6853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7426C8-6E8F-B0ED-88EE-2E77CCD78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A9E4F1D-39C3-55EA-9E4E-1BC5A882B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5FBF824-74C6-3FD0-3965-99A76E104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C492-C076-41B5-BE95-B291E8D375E8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2B5E852-2C5E-5DF4-BB25-55E67D83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81A7DC-6DF8-E8E7-B57E-18CE49FA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B111-4717-4A46-9039-C6B815A8E6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70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6201B-14BA-6B86-B03C-E6846F92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103C137-52C9-0D70-19D5-6F153B41A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C492-C076-41B5-BE95-B291E8D375E8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2CEE15-D502-9384-8A2D-07FEDBA1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42E184-22A2-289A-E880-ACC611A0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B111-4717-4A46-9039-C6B815A8E6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27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13CA2D2-BCE1-569C-5EE7-A6E73E6D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C492-C076-41B5-BE95-B291E8D375E8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793A55-0760-6D15-FA5C-DE73A8491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2F41878-E9DE-0A72-C535-CF1A8ABD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B111-4717-4A46-9039-C6B815A8E6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88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A5DF8-71DA-3F2C-81E5-9FA29E50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1E3720-BC63-28A3-BE13-7C3B21E9D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D9AC4C-1A9F-29C2-035E-07B1A9BD8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6E569C-D8B8-B9BA-34D5-25DDBB56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C492-C076-41B5-BE95-B291E8D375E8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8A68BE-FE86-D1FA-D185-8FF79F69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4D2AEC-2422-BCED-5A71-323D28BC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B111-4717-4A46-9039-C6B815A8E6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07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FA142-0155-FDF3-34BD-91F6F576C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A0C7849-D36D-885E-C617-0D415E7C0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865EFB-EB5B-B329-48F1-4F725BD9D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99FBA9-1A80-11DF-3C31-9DFEC06A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C492-C076-41B5-BE95-B291E8D375E8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BD582B-0E2A-0D14-CA25-F3B53C16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086618-0348-D502-8A3E-82FB7B84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2B111-4717-4A46-9039-C6B815A8E6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85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DACBAD-6D11-7832-D79F-5DD62D41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DADF0F-F2C3-EA3B-3E5A-C2BDFF8A5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ED4904-AFFC-5BC6-310A-278AC87F1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9C492-C076-41B5-BE95-B291E8D375E8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A91FE5-8A5E-71A2-4574-2793AEC4C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9C2D03-DD4E-5FAC-7367-01FDEDBA2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2B111-4717-4A46-9039-C6B815A8E6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14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27000">
              <a:schemeClr val="accent1">
                <a:lumMod val="75000"/>
              </a:schemeClr>
            </a:gs>
            <a:gs pos="56000">
              <a:schemeClr val="accent1">
                <a:lumMod val="50000"/>
              </a:schemeClr>
            </a:gs>
            <a:gs pos="82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E363091-4387-2BB0-70E1-62EA5A719A7E}"/>
              </a:ext>
            </a:extLst>
          </p:cNvPr>
          <p:cNvSpPr/>
          <p:nvPr/>
        </p:nvSpPr>
        <p:spPr>
          <a:xfrm>
            <a:off x="281150" y="137671"/>
            <a:ext cx="9414941" cy="1073020"/>
          </a:xfrm>
          <a:prstGeom prst="roundRect">
            <a:avLst/>
          </a:prstGeom>
          <a:solidFill>
            <a:schemeClr val="bg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rgbClr val="66FFFF"/>
                </a:solidFill>
                <a:effectLst>
                  <a:glow rad="63500"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    </a:t>
            </a:r>
            <a:r>
              <a:rPr lang="pt-BR" sz="2800" dirty="0">
                <a:solidFill>
                  <a:srgbClr val="66FFFF"/>
                </a:solidFill>
                <a:effectLst>
                  <a:glow rad="63500"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TikTok @</a:t>
            </a:r>
            <a:r>
              <a:rPr lang="pt-BR" sz="2800">
                <a:solidFill>
                  <a:srgbClr val="66FFFF"/>
                </a:solidFill>
                <a:effectLst>
                  <a:glow rad="63500"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mrquantumgames Outubro/</a:t>
            </a:r>
            <a:r>
              <a:rPr lang="pt-BR" sz="2800" dirty="0">
                <a:solidFill>
                  <a:srgbClr val="66FFFF"/>
                </a:solidFill>
                <a:effectLst>
                  <a:glow rad="63500"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563766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Irineu Junior</dc:creator>
  <cp:lastModifiedBy>Irineu Junior</cp:lastModifiedBy>
  <cp:revision>3</cp:revision>
  <dcterms:created xsi:type="dcterms:W3CDTF">2023-09-08T17:46:31Z</dcterms:created>
  <dcterms:modified xsi:type="dcterms:W3CDTF">2023-11-07T13:26:08Z</dcterms:modified>
</cp:coreProperties>
</file>