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  <p:sldMasterId id="2147483913" r:id="rId2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399700" y="1047101"/>
            <a:ext cx="5392427" cy="4763660"/>
          </a:xfrm>
          <a:custGeom>
            <a:avLst/>
            <a:gdLst/>
            <a:ahLst/>
            <a:cxnLst/>
            <a:rect l="l" t="t" r="r" b="b"/>
            <a:pathLst>
              <a:path w="236995" h="209361" extrusionOk="0">
                <a:moveTo>
                  <a:pt x="166426" y="0"/>
                </a:moveTo>
                <a:lnTo>
                  <a:pt x="70546" y="0"/>
                </a:lnTo>
                <a:cubicBezTo>
                  <a:pt x="62813" y="0"/>
                  <a:pt x="55673" y="4127"/>
                  <a:pt x="51807" y="10817"/>
                </a:cubicBezTo>
                <a:lnTo>
                  <a:pt x="3867" y="93863"/>
                </a:lnTo>
                <a:cubicBezTo>
                  <a:pt x="0" y="100553"/>
                  <a:pt x="0" y="108808"/>
                  <a:pt x="3867" y="115497"/>
                </a:cubicBezTo>
                <a:lnTo>
                  <a:pt x="51807" y="198544"/>
                </a:lnTo>
                <a:cubicBezTo>
                  <a:pt x="55673" y="205233"/>
                  <a:pt x="62813" y="209360"/>
                  <a:pt x="70546" y="209360"/>
                </a:cubicBezTo>
                <a:lnTo>
                  <a:pt x="166426" y="209360"/>
                </a:lnTo>
                <a:cubicBezTo>
                  <a:pt x="174159" y="209360"/>
                  <a:pt x="181298" y="205233"/>
                  <a:pt x="185165" y="198544"/>
                </a:cubicBezTo>
                <a:lnTo>
                  <a:pt x="233128" y="115497"/>
                </a:lnTo>
                <a:cubicBezTo>
                  <a:pt x="236995" y="108808"/>
                  <a:pt x="236995" y="100553"/>
                  <a:pt x="233128" y="93863"/>
                </a:cubicBezTo>
                <a:lnTo>
                  <a:pt x="185189" y="10817"/>
                </a:lnTo>
                <a:cubicBezTo>
                  <a:pt x="181322" y="4127"/>
                  <a:pt x="174159" y="0"/>
                  <a:pt x="1664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3581592" y="1182029"/>
            <a:ext cx="5029739" cy="4493260"/>
          </a:xfrm>
          <a:custGeom>
            <a:avLst/>
            <a:gdLst/>
            <a:ahLst/>
            <a:cxnLst/>
            <a:rect l="l" t="t" r="r" b="b"/>
            <a:pathLst>
              <a:path w="221055" h="197477" extrusionOk="0">
                <a:moveTo>
                  <a:pt x="70072" y="0"/>
                </a:moveTo>
                <a:lnTo>
                  <a:pt x="70072" y="1495"/>
                </a:lnTo>
                <a:lnTo>
                  <a:pt x="74531" y="1495"/>
                </a:lnTo>
                <a:lnTo>
                  <a:pt x="74531" y="0"/>
                </a:lnTo>
                <a:close/>
                <a:moveTo>
                  <a:pt x="78967" y="0"/>
                </a:moveTo>
                <a:lnTo>
                  <a:pt x="78967" y="1495"/>
                </a:lnTo>
                <a:lnTo>
                  <a:pt x="83426" y="1495"/>
                </a:lnTo>
                <a:lnTo>
                  <a:pt x="83426" y="0"/>
                </a:lnTo>
                <a:close/>
                <a:moveTo>
                  <a:pt x="87862" y="0"/>
                </a:moveTo>
                <a:lnTo>
                  <a:pt x="87862" y="1495"/>
                </a:lnTo>
                <a:lnTo>
                  <a:pt x="92322" y="1495"/>
                </a:lnTo>
                <a:lnTo>
                  <a:pt x="92322" y="0"/>
                </a:lnTo>
                <a:close/>
                <a:moveTo>
                  <a:pt x="96757" y="0"/>
                </a:moveTo>
                <a:lnTo>
                  <a:pt x="96757" y="1495"/>
                </a:lnTo>
                <a:lnTo>
                  <a:pt x="101217" y="1495"/>
                </a:lnTo>
                <a:lnTo>
                  <a:pt x="101217" y="0"/>
                </a:lnTo>
                <a:close/>
                <a:moveTo>
                  <a:pt x="105653" y="0"/>
                </a:moveTo>
                <a:lnTo>
                  <a:pt x="105653" y="1495"/>
                </a:lnTo>
                <a:lnTo>
                  <a:pt x="110112" y="1495"/>
                </a:lnTo>
                <a:lnTo>
                  <a:pt x="110112" y="0"/>
                </a:lnTo>
                <a:close/>
                <a:moveTo>
                  <a:pt x="114548" y="0"/>
                </a:moveTo>
                <a:lnTo>
                  <a:pt x="114548" y="1495"/>
                </a:lnTo>
                <a:lnTo>
                  <a:pt x="119008" y="1495"/>
                </a:lnTo>
                <a:lnTo>
                  <a:pt x="119008" y="0"/>
                </a:lnTo>
                <a:close/>
                <a:moveTo>
                  <a:pt x="123443" y="0"/>
                </a:moveTo>
                <a:lnTo>
                  <a:pt x="123443" y="1495"/>
                </a:lnTo>
                <a:lnTo>
                  <a:pt x="127903" y="1495"/>
                </a:lnTo>
                <a:lnTo>
                  <a:pt x="127903" y="0"/>
                </a:lnTo>
                <a:close/>
                <a:moveTo>
                  <a:pt x="132339" y="0"/>
                </a:moveTo>
                <a:lnTo>
                  <a:pt x="132339" y="1495"/>
                </a:lnTo>
                <a:lnTo>
                  <a:pt x="136798" y="1495"/>
                </a:lnTo>
                <a:lnTo>
                  <a:pt x="136798" y="0"/>
                </a:lnTo>
                <a:close/>
                <a:moveTo>
                  <a:pt x="141234" y="0"/>
                </a:moveTo>
                <a:lnTo>
                  <a:pt x="141234" y="1495"/>
                </a:lnTo>
                <a:lnTo>
                  <a:pt x="145693" y="1495"/>
                </a:lnTo>
                <a:lnTo>
                  <a:pt x="145693" y="0"/>
                </a:lnTo>
                <a:close/>
                <a:moveTo>
                  <a:pt x="150129" y="0"/>
                </a:moveTo>
                <a:lnTo>
                  <a:pt x="150129" y="1495"/>
                </a:lnTo>
                <a:lnTo>
                  <a:pt x="154589" y="1495"/>
                </a:lnTo>
                <a:lnTo>
                  <a:pt x="154589" y="0"/>
                </a:lnTo>
                <a:close/>
                <a:moveTo>
                  <a:pt x="65612" y="24"/>
                </a:moveTo>
                <a:cubicBezTo>
                  <a:pt x="64070" y="71"/>
                  <a:pt x="62552" y="285"/>
                  <a:pt x="61058" y="664"/>
                </a:cubicBezTo>
                <a:lnTo>
                  <a:pt x="61413" y="2111"/>
                </a:lnTo>
                <a:cubicBezTo>
                  <a:pt x="62813" y="1756"/>
                  <a:pt x="64236" y="1566"/>
                  <a:pt x="65660" y="1518"/>
                </a:cubicBezTo>
                <a:lnTo>
                  <a:pt x="65612" y="24"/>
                </a:lnTo>
                <a:close/>
                <a:moveTo>
                  <a:pt x="156961" y="119"/>
                </a:moveTo>
                <a:lnTo>
                  <a:pt x="156795" y="1613"/>
                </a:lnTo>
                <a:cubicBezTo>
                  <a:pt x="158218" y="1756"/>
                  <a:pt x="159618" y="2064"/>
                  <a:pt x="160993" y="2491"/>
                </a:cubicBezTo>
                <a:lnTo>
                  <a:pt x="161444" y="1068"/>
                </a:lnTo>
                <a:cubicBezTo>
                  <a:pt x="159973" y="617"/>
                  <a:pt x="158479" y="285"/>
                  <a:pt x="156961" y="119"/>
                </a:cubicBezTo>
                <a:close/>
                <a:moveTo>
                  <a:pt x="56740" y="2206"/>
                </a:moveTo>
                <a:cubicBezTo>
                  <a:pt x="55341" y="2870"/>
                  <a:pt x="54036" y="3677"/>
                  <a:pt x="52827" y="4602"/>
                </a:cubicBezTo>
                <a:lnTo>
                  <a:pt x="53728" y="5788"/>
                </a:lnTo>
                <a:cubicBezTo>
                  <a:pt x="54867" y="4910"/>
                  <a:pt x="56076" y="4175"/>
                  <a:pt x="57381" y="3558"/>
                </a:cubicBezTo>
                <a:lnTo>
                  <a:pt x="56740" y="2206"/>
                </a:lnTo>
                <a:close/>
                <a:moveTo>
                  <a:pt x="165643" y="2942"/>
                </a:moveTo>
                <a:lnTo>
                  <a:pt x="164907" y="4223"/>
                </a:lnTo>
                <a:cubicBezTo>
                  <a:pt x="166141" y="4934"/>
                  <a:pt x="167327" y="5764"/>
                  <a:pt x="168394" y="6713"/>
                </a:cubicBezTo>
                <a:lnTo>
                  <a:pt x="169367" y="5598"/>
                </a:lnTo>
                <a:cubicBezTo>
                  <a:pt x="168228" y="4578"/>
                  <a:pt x="166971" y="3701"/>
                  <a:pt x="165643" y="2942"/>
                </a:cubicBezTo>
                <a:close/>
                <a:moveTo>
                  <a:pt x="49482" y="7781"/>
                </a:moveTo>
                <a:cubicBezTo>
                  <a:pt x="48557" y="8848"/>
                  <a:pt x="47727" y="9987"/>
                  <a:pt x="47039" y="11220"/>
                </a:cubicBezTo>
                <a:lnTo>
                  <a:pt x="46849" y="11505"/>
                </a:lnTo>
                <a:lnTo>
                  <a:pt x="48130" y="12264"/>
                </a:lnTo>
                <a:lnTo>
                  <a:pt x="48320" y="11956"/>
                </a:lnTo>
                <a:cubicBezTo>
                  <a:pt x="48960" y="10817"/>
                  <a:pt x="49743" y="9749"/>
                  <a:pt x="50597" y="8753"/>
                </a:cubicBezTo>
                <a:lnTo>
                  <a:pt x="49482" y="7781"/>
                </a:lnTo>
                <a:close/>
                <a:moveTo>
                  <a:pt x="172498" y="8967"/>
                </a:moveTo>
                <a:lnTo>
                  <a:pt x="171312" y="9868"/>
                </a:lnTo>
                <a:cubicBezTo>
                  <a:pt x="171810" y="10532"/>
                  <a:pt x="172261" y="11220"/>
                  <a:pt x="172688" y="11932"/>
                </a:cubicBezTo>
                <a:lnTo>
                  <a:pt x="173613" y="13569"/>
                </a:lnTo>
                <a:lnTo>
                  <a:pt x="174917" y="12809"/>
                </a:lnTo>
                <a:lnTo>
                  <a:pt x="173992" y="11196"/>
                </a:lnTo>
                <a:cubicBezTo>
                  <a:pt x="173542" y="10437"/>
                  <a:pt x="173044" y="9678"/>
                  <a:pt x="172498" y="8967"/>
                </a:cubicBezTo>
                <a:close/>
                <a:moveTo>
                  <a:pt x="44619" y="15371"/>
                </a:moveTo>
                <a:lnTo>
                  <a:pt x="42389" y="19214"/>
                </a:lnTo>
                <a:lnTo>
                  <a:pt x="43694" y="19949"/>
                </a:lnTo>
                <a:lnTo>
                  <a:pt x="45900" y="16107"/>
                </a:lnTo>
                <a:lnTo>
                  <a:pt x="44619" y="15371"/>
                </a:lnTo>
                <a:close/>
                <a:moveTo>
                  <a:pt x="177124" y="16676"/>
                </a:moveTo>
                <a:lnTo>
                  <a:pt x="175843" y="17411"/>
                </a:lnTo>
                <a:lnTo>
                  <a:pt x="178072" y="21254"/>
                </a:lnTo>
                <a:lnTo>
                  <a:pt x="179353" y="20519"/>
                </a:lnTo>
                <a:lnTo>
                  <a:pt x="177124" y="16676"/>
                </a:lnTo>
                <a:close/>
                <a:moveTo>
                  <a:pt x="40183" y="23057"/>
                </a:moveTo>
                <a:lnTo>
                  <a:pt x="37954" y="26923"/>
                </a:lnTo>
                <a:lnTo>
                  <a:pt x="39235" y="27659"/>
                </a:lnTo>
                <a:lnTo>
                  <a:pt x="41464" y="23816"/>
                </a:lnTo>
                <a:lnTo>
                  <a:pt x="40183" y="23057"/>
                </a:lnTo>
                <a:close/>
                <a:moveTo>
                  <a:pt x="181559" y="24362"/>
                </a:moveTo>
                <a:lnTo>
                  <a:pt x="180278" y="25121"/>
                </a:lnTo>
                <a:lnTo>
                  <a:pt x="182508" y="28963"/>
                </a:lnTo>
                <a:lnTo>
                  <a:pt x="183789" y="28228"/>
                </a:lnTo>
                <a:lnTo>
                  <a:pt x="181559" y="24362"/>
                </a:lnTo>
                <a:close/>
                <a:moveTo>
                  <a:pt x="35724" y="30766"/>
                </a:moveTo>
                <a:lnTo>
                  <a:pt x="33494" y="34633"/>
                </a:lnTo>
                <a:lnTo>
                  <a:pt x="34799" y="35368"/>
                </a:lnTo>
                <a:lnTo>
                  <a:pt x="37005" y="31502"/>
                </a:lnTo>
                <a:lnTo>
                  <a:pt x="35724" y="30766"/>
                </a:lnTo>
                <a:close/>
                <a:moveTo>
                  <a:pt x="186019" y="32071"/>
                </a:moveTo>
                <a:lnTo>
                  <a:pt x="184738" y="32806"/>
                </a:lnTo>
                <a:lnTo>
                  <a:pt x="186944" y="36673"/>
                </a:lnTo>
                <a:lnTo>
                  <a:pt x="188249" y="35937"/>
                </a:lnTo>
                <a:lnTo>
                  <a:pt x="186019" y="32071"/>
                </a:lnTo>
                <a:close/>
                <a:moveTo>
                  <a:pt x="31288" y="38475"/>
                </a:moveTo>
                <a:lnTo>
                  <a:pt x="29058" y="42318"/>
                </a:lnTo>
                <a:lnTo>
                  <a:pt x="30339" y="43077"/>
                </a:lnTo>
                <a:lnTo>
                  <a:pt x="32569" y="39211"/>
                </a:lnTo>
                <a:lnTo>
                  <a:pt x="31288" y="38475"/>
                </a:lnTo>
                <a:close/>
                <a:moveTo>
                  <a:pt x="190455" y="39780"/>
                </a:moveTo>
                <a:lnTo>
                  <a:pt x="189174" y="40515"/>
                </a:lnTo>
                <a:lnTo>
                  <a:pt x="191403" y="44382"/>
                </a:lnTo>
                <a:lnTo>
                  <a:pt x="192684" y="43623"/>
                </a:lnTo>
                <a:lnTo>
                  <a:pt x="190455" y="39780"/>
                </a:lnTo>
                <a:close/>
                <a:moveTo>
                  <a:pt x="26829" y="46185"/>
                </a:moveTo>
                <a:lnTo>
                  <a:pt x="24599" y="50027"/>
                </a:lnTo>
                <a:lnTo>
                  <a:pt x="25903" y="50763"/>
                </a:lnTo>
                <a:lnTo>
                  <a:pt x="28110" y="46920"/>
                </a:lnTo>
                <a:lnTo>
                  <a:pt x="26829" y="46185"/>
                </a:lnTo>
                <a:close/>
                <a:moveTo>
                  <a:pt x="194914" y="47489"/>
                </a:moveTo>
                <a:lnTo>
                  <a:pt x="193633" y="48225"/>
                </a:lnTo>
                <a:lnTo>
                  <a:pt x="195839" y="52067"/>
                </a:lnTo>
                <a:lnTo>
                  <a:pt x="197144" y="51332"/>
                </a:lnTo>
                <a:lnTo>
                  <a:pt x="194914" y="47489"/>
                </a:lnTo>
                <a:close/>
                <a:moveTo>
                  <a:pt x="22393" y="53870"/>
                </a:moveTo>
                <a:lnTo>
                  <a:pt x="20163" y="57737"/>
                </a:lnTo>
                <a:lnTo>
                  <a:pt x="21444" y="58472"/>
                </a:lnTo>
                <a:lnTo>
                  <a:pt x="23674" y="54629"/>
                </a:lnTo>
                <a:lnTo>
                  <a:pt x="22393" y="53870"/>
                </a:lnTo>
                <a:close/>
                <a:moveTo>
                  <a:pt x="199374" y="55175"/>
                </a:moveTo>
                <a:lnTo>
                  <a:pt x="198093" y="55934"/>
                </a:lnTo>
                <a:lnTo>
                  <a:pt x="200299" y="59777"/>
                </a:lnTo>
                <a:lnTo>
                  <a:pt x="201580" y="59041"/>
                </a:lnTo>
                <a:lnTo>
                  <a:pt x="199374" y="55175"/>
                </a:lnTo>
                <a:close/>
                <a:moveTo>
                  <a:pt x="17933" y="61580"/>
                </a:moveTo>
                <a:lnTo>
                  <a:pt x="15704" y="65446"/>
                </a:lnTo>
                <a:lnTo>
                  <a:pt x="17008" y="66181"/>
                </a:lnTo>
                <a:lnTo>
                  <a:pt x="19214" y="62315"/>
                </a:lnTo>
                <a:lnTo>
                  <a:pt x="17933" y="61580"/>
                </a:lnTo>
                <a:close/>
                <a:moveTo>
                  <a:pt x="203809" y="62884"/>
                </a:moveTo>
                <a:lnTo>
                  <a:pt x="202529" y="63620"/>
                </a:lnTo>
                <a:lnTo>
                  <a:pt x="204735" y="67486"/>
                </a:lnTo>
                <a:lnTo>
                  <a:pt x="206039" y="66751"/>
                </a:lnTo>
                <a:lnTo>
                  <a:pt x="203809" y="62884"/>
                </a:lnTo>
                <a:close/>
                <a:moveTo>
                  <a:pt x="13497" y="69289"/>
                </a:moveTo>
                <a:lnTo>
                  <a:pt x="11268" y="73132"/>
                </a:lnTo>
                <a:lnTo>
                  <a:pt x="12549" y="73891"/>
                </a:lnTo>
                <a:lnTo>
                  <a:pt x="14778" y="70024"/>
                </a:lnTo>
                <a:lnTo>
                  <a:pt x="13497" y="69289"/>
                </a:lnTo>
                <a:close/>
                <a:moveTo>
                  <a:pt x="208245" y="70593"/>
                </a:moveTo>
                <a:lnTo>
                  <a:pt x="206964" y="71329"/>
                </a:lnTo>
                <a:lnTo>
                  <a:pt x="209194" y="75195"/>
                </a:lnTo>
                <a:lnTo>
                  <a:pt x="210475" y="74436"/>
                </a:lnTo>
                <a:lnTo>
                  <a:pt x="208245" y="70593"/>
                </a:lnTo>
                <a:close/>
                <a:moveTo>
                  <a:pt x="9038" y="76998"/>
                </a:moveTo>
                <a:lnTo>
                  <a:pt x="6808" y="80841"/>
                </a:lnTo>
                <a:lnTo>
                  <a:pt x="8113" y="81576"/>
                </a:lnTo>
                <a:lnTo>
                  <a:pt x="10319" y="77733"/>
                </a:lnTo>
                <a:lnTo>
                  <a:pt x="9038" y="76998"/>
                </a:lnTo>
                <a:close/>
                <a:moveTo>
                  <a:pt x="212705" y="78303"/>
                </a:moveTo>
                <a:lnTo>
                  <a:pt x="211424" y="79038"/>
                </a:lnTo>
                <a:lnTo>
                  <a:pt x="213630" y="82881"/>
                </a:lnTo>
                <a:lnTo>
                  <a:pt x="214911" y="82146"/>
                </a:lnTo>
                <a:lnTo>
                  <a:pt x="212705" y="78303"/>
                </a:lnTo>
                <a:close/>
                <a:moveTo>
                  <a:pt x="4602" y="84707"/>
                </a:moveTo>
                <a:lnTo>
                  <a:pt x="2942" y="87554"/>
                </a:lnTo>
                <a:cubicBezTo>
                  <a:pt x="2752" y="87886"/>
                  <a:pt x="2562" y="88242"/>
                  <a:pt x="2396" y="88598"/>
                </a:cubicBezTo>
                <a:lnTo>
                  <a:pt x="3701" y="89262"/>
                </a:lnTo>
                <a:cubicBezTo>
                  <a:pt x="3867" y="88953"/>
                  <a:pt x="4057" y="88621"/>
                  <a:pt x="4246" y="88289"/>
                </a:cubicBezTo>
                <a:lnTo>
                  <a:pt x="5883" y="85443"/>
                </a:lnTo>
                <a:lnTo>
                  <a:pt x="4602" y="84707"/>
                </a:lnTo>
                <a:close/>
                <a:moveTo>
                  <a:pt x="217188" y="85988"/>
                </a:moveTo>
                <a:lnTo>
                  <a:pt x="215883" y="86747"/>
                </a:lnTo>
                <a:lnTo>
                  <a:pt x="216785" y="88289"/>
                </a:lnTo>
                <a:cubicBezTo>
                  <a:pt x="217212" y="89048"/>
                  <a:pt x="217591" y="89807"/>
                  <a:pt x="217923" y="90590"/>
                </a:cubicBezTo>
                <a:lnTo>
                  <a:pt x="219299" y="89997"/>
                </a:lnTo>
                <a:cubicBezTo>
                  <a:pt x="218920" y="89167"/>
                  <a:pt x="218516" y="88337"/>
                  <a:pt x="218066" y="87554"/>
                </a:cubicBezTo>
                <a:lnTo>
                  <a:pt x="217188" y="85988"/>
                </a:lnTo>
                <a:close/>
                <a:moveTo>
                  <a:pt x="736" y="92867"/>
                </a:moveTo>
                <a:cubicBezTo>
                  <a:pt x="332" y="94362"/>
                  <a:pt x="72" y="95880"/>
                  <a:pt x="0" y="97422"/>
                </a:cubicBezTo>
                <a:lnTo>
                  <a:pt x="1471" y="97493"/>
                </a:lnTo>
                <a:cubicBezTo>
                  <a:pt x="1566" y="96070"/>
                  <a:pt x="1803" y="94646"/>
                  <a:pt x="2183" y="93271"/>
                </a:cubicBezTo>
                <a:lnTo>
                  <a:pt x="736" y="92867"/>
                </a:lnTo>
                <a:close/>
                <a:moveTo>
                  <a:pt x="220627" y="94385"/>
                </a:moveTo>
                <a:lnTo>
                  <a:pt x="219181" y="94670"/>
                </a:lnTo>
                <a:cubicBezTo>
                  <a:pt x="219441" y="96022"/>
                  <a:pt x="219560" y="97374"/>
                  <a:pt x="219560" y="98750"/>
                </a:cubicBezTo>
                <a:lnTo>
                  <a:pt x="219560" y="98964"/>
                </a:lnTo>
                <a:lnTo>
                  <a:pt x="221054" y="98964"/>
                </a:lnTo>
                <a:lnTo>
                  <a:pt x="221054" y="98750"/>
                </a:lnTo>
                <a:cubicBezTo>
                  <a:pt x="221054" y="97279"/>
                  <a:pt x="220912" y="95809"/>
                  <a:pt x="220627" y="94385"/>
                </a:cubicBezTo>
                <a:close/>
                <a:moveTo>
                  <a:pt x="1661" y="101786"/>
                </a:moveTo>
                <a:lnTo>
                  <a:pt x="190" y="102000"/>
                </a:lnTo>
                <a:cubicBezTo>
                  <a:pt x="404" y="103518"/>
                  <a:pt x="783" y="105012"/>
                  <a:pt x="1329" y="106459"/>
                </a:cubicBezTo>
                <a:lnTo>
                  <a:pt x="2705" y="105938"/>
                </a:lnTo>
                <a:cubicBezTo>
                  <a:pt x="2206" y="104585"/>
                  <a:pt x="1874" y="103210"/>
                  <a:pt x="1661" y="101786"/>
                </a:cubicBezTo>
                <a:close/>
                <a:moveTo>
                  <a:pt x="219086" y="103233"/>
                </a:moveTo>
                <a:cubicBezTo>
                  <a:pt x="218777" y="104633"/>
                  <a:pt x="218327" y="105985"/>
                  <a:pt x="217757" y="107290"/>
                </a:cubicBezTo>
                <a:lnTo>
                  <a:pt x="219109" y="107883"/>
                </a:lnTo>
                <a:cubicBezTo>
                  <a:pt x="219726" y="106483"/>
                  <a:pt x="220200" y="105036"/>
                  <a:pt x="220533" y="103542"/>
                </a:cubicBezTo>
                <a:lnTo>
                  <a:pt x="219086" y="103233"/>
                </a:lnTo>
                <a:close/>
                <a:moveTo>
                  <a:pt x="4602" y="109828"/>
                </a:moveTo>
                <a:lnTo>
                  <a:pt x="3321" y="110563"/>
                </a:lnTo>
                <a:lnTo>
                  <a:pt x="5527" y="114406"/>
                </a:lnTo>
                <a:lnTo>
                  <a:pt x="6808" y="113671"/>
                </a:lnTo>
                <a:lnTo>
                  <a:pt x="4602" y="109828"/>
                </a:lnTo>
                <a:close/>
                <a:moveTo>
                  <a:pt x="215646" y="111132"/>
                </a:moveTo>
                <a:lnTo>
                  <a:pt x="213440" y="114975"/>
                </a:lnTo>
                <a:lnTo>
                  <a:pt x="214721" y="115711"/>
                </a:lnTo>
                <a:lnTo>
                  <a:pt x="216951" y="111868"/>
                </a:lnTo>
                <a:lnTo>
                  <a:pt x="215646" y="111132"/>
                </a:lnTo>
                <a:close/>
                <a:moveTo>
                  <a:pt x="9038" y="117513"/>
                </a:moveTo>
                <a:lnTo>
                  <a:pt x="7757" y="118272"/>
                </a:lnTo>
                <a:lnTo>
                  <a:pt x="9987" y="122115"/>
                </a:lnTo>
                <a:lnTo>
                  <a:pt x="11268" y="121380"/>
                </a:lnTo>
                <a:lnTo>
                  <a:pt x="9038" y="117513"/>
                </a:lnTo>
                <a:close/>
                <a:moveTo>
                  <a:pt x="211210" y="118818"/>
                </a:moveTo>
                <a:lnTo>
                  <a:pt x="208981" y="122684"/>
                </a:lnTo>
                <a:lnTo>
                  <a:pt x="210261" y="123420"/>
                </a:lnTo>
                <a:lnTo>
                  <a:pt x="212491" y="119577"/>
                </a:lnTo>
                <a:lnTo>
                  <a:pt x="211210" y="118818"/>
                </a:lnTo>
                <a:close/>
                <a:moveTo>
                  <a:pt x="13497" y="125223"/>
                </a:moveTo>
                <a:lnTo>
                  <a:pt x="12217" y="125958"/>
                </a:lnTo>
                <a:lnTo>
                  <a:pt x="14423" y="129824"/>
                </a:lnTo>
                <a:lnTo>
                  <a:pt x="15704" y="129089"/>
                </a:lnTo>
                <a:lnTo>
                  <a:pt x="13497" y="125223"/>
                </a:lnTo>
                <a:close/>
                <a:moveTo>
                  <a:pt x="206751" y="126527"/>
                </a:moveTo>
                <a:lnTo>
                  <a:pt x="204545" y="130394"/>
                </a:lnTo>
                <a:lnTo>
                  <a:pt x="205826" y="131129"/>
                </a:lnTo>
                <a:lnTo>
                  <a:pt x="208055" y="127263"/>
                </a:lnTo>
                <a:lnTo>
                  <a:pt x="206751" y="126527"/>
                </a:lnTo>
                <a:close/>
                <a:moveTo>
                  <a:pt x="17933" y="132932"/>
                </a:moveTo>
                <a:lnTo>
                  <a:pt x="16652" y="133667"/>
                </a:lnTo>
                <a:lnTo>
                  <a:pt x="18882" y="137534"/>
                </a:lnTo>
                <a:lnTo>
                  <a:pt x="20163" y="136775"/>
                </a:lnTo>
                <a:lnTo>
                  <a:pt x="17933" y="132932"/>
                </a:lnTo>
                <a:close/>
                <a:moveTo>
                  <a:pt x="202315" y="134237"/>
                </a:moveTo>
                <a:lnTo>
                  <a:pt x="200085" y="138079"/>
                </a:lnTo>
                <a:lnTo>
                  <a:pt x="201366" y="138838"/>
                </a:lnTo>
                <a:lnTo>
                  <a:pt x="203596" y="134972"/>
                </a:lnTo>
                <a:lnTo>
                  <a:pt x="202315" y="134237"/>
                </a:lnTo>
                <a:close/>
                <a:moveTo>
                  <a:pt x="22369" y="140641"/>
                </a:moveTo>
                <a:lnTo>
                  <a:pt x="21088" y="141376"/>
                </a:lnTo>
                <a:lnTo>
                  <a:pt x="23318" y="145219"/>
                </a:lnTo>
                <a:lnTo>
                  <a:pt x="24599" y="144484"/>
                </a:lnTo>
                <a:lnTo>
                  <a:pt x="22369" y="140641"/>
                </a:lnTo>
                <a:close/>
                <a:moveTo>
                  <a:pt x="197856" y="141922"/>
                </a:moveTo>
                <a:lnTo>
                  <a:pt x="195626" y="145789"/>
                </a:lnTo>
                <a:lnTo>
                  <a:pt x="196930" y="146524"/>
                </a:lnTo>
                <a:lnTo>
                  <a:pt x="199136" y="142681"/>
                </a:lnTo>
                <a:lnTo>
                  <a:pt x="197856" y="141922"/>
                </a:lnTo>
                <a:close/>
                <a:moveTo>
                  <a:pt x="26829" y="148327"/>
                </a:moveTo>
                <a:lnTo>
                  <a:pt x="25548" y="149086"/>
                </a:lnTo>
                <a:lnTo>
                  <a:pt x="27777" y="152929"/>
                </a:lnTo>
                <a:lnTo>
                  <a:pt x="29058" y="152193"/>
                </a:lnTo>
                <a:lnTo>
                  <a:pt x="26829" y="148327"/>
                </a:lnTo>
                <a:close/>
                <a:moveTo>
                  <a:pt x="193420" y="149631"/>
                </a:moveTo>
                <a:lnTo>
                  <a:pt x="191190" y="153498"/>
                </a:lnTo>
                <a:lnTo>
                  <a:pt x="192471" y="154233"/>
                </a:lnTo>
                <a:lnTo>
                  <a:pt x="194701" y="150390"/>
                </a:lnTo>
                <a:lnTo>
                  <a:pt x="193420" y="149631"/>
                </a:lnTo>
                <a:close/>
                <a:moveTo>
                  <a:pt x="31264" y="156036"/>
                </a:moveTo>
                <a:lnTo>
                  <a:pt x="29983" y="156771"/>
                </a:lnTo>
                <a:lnTo>
                  <a:pt x="32213" y="160638"/>
                </a:lnTo>
                <a:lnTo>
                  <a:pt x="33494" y="159902"/>
                </a:lnTo>
                <a:lnTo>
                  <a:pt x="31264" y="156036"/>
                </a:lnTo>
                <a:close/>
                <a:moveTo>
                  <a:pt x="188960" y="157341"/>
                </a:moveTo>
                <a:lnTo>
                  <a:pt x="186730" y="161207"/>
                </a:lnTo>
                <a:lnTo>
                  <a:pt x="188035" y="161942"/>
                </a:lnTo>
                <a:lnTo>
                  <a:pt x="190241" y="158076"/>
                </a:lnTo>
                <a:lnTo>
                  <a:pt x="188960" y="157341"/>
                </a:lnTo>
                <a:close/>
                <a:moveTo>
                  <a:pt x="35724" y="163745"/>
                </a:moveTo>
                <a:lnTo>
                  <a:pt x="34443" y="164481"/>
                </a:lnTo>
                <a:lnTo>
                  <a:pt x="36673" y="168347"/>
                </a:lnTo>
                <a:lnTo>
                  <a:pt x="37954" y="167588"/>
                </a:lnTo>
                <a:lnTo>
                  <a:pt x="35724" y="163745"/>
                </a:lnTo>
                <a:close/>
                <a:moveTo>
                  <a:pt x="184524" y="165050"/>
                </a:moveTo>
                <a:lnTo>
                  <a:pt x="182295" y="168893"/>
                </a:lnTo>
                <a:lnTo>
                  <a:pt x="183576" y="169652"/>
                </a:lnTo>
                <a:lnTo>
                  <a:pt x="185805" y="165785"/>
                </a:lnTo>
                <a:lnTo>
                  <a:pt x="184524" y="165050"/>
                </a:lnTo>
                <a:close/>
                <a:moveTo>
                  <a:pt x="40160" y="171455"/>
                </a:moveTo>
                <a:lnTo>
                  <a:pt x="38879" y="172190"/>
                </a:lnTo>
                <a:lnTo>
                  <a:pt x="41108" y="176033"/>
                </a:lnTo>
                <a:lnTo>
                  <a:pt x="42389" y="175297"/>
                </a:lnTo>
                <a:lnTo>
                  <a:pt x="40160" y="171455"/>
                </a:lnTo>
                <a:close/>
                <a:moveTo>
                  <a:pt x="180065" y="172759"/>
                </a:moveTo>
                <a:lnTo>
                  <a:pt x="177835" y="176602"/>
                </a:lnTo>
                <a:lnTo>
                  <a:pt x="179140" y="177337"/>
                </a:lnTo>
                <a:lnTo>
                  <a:pt x="181346" y="173495"/>
                </a:lnTo>
                <a:lnTo>
                  <a:pt x="180065" y="172759"/>
                </a:lnTo>
                <a:close/>
                <a:moveTo>
                  <a:pt x="44619" y="179140"/>
                </a:moveTo>
                <a:lnTo>
                  <a:pt x="43338" y="179899"/>
                </a:lnTo>
                <a:lnTo>
                  <a:pt x="45568" y="183742"/>
                </a:lnTo>
                <a:lnTo>
                  <a:pt x="46849" y="183007"/>
                </a:lnTo>
                <a:lnTo>
                  <a:pt x="44619" y="179140"/>
                </a:lnTo>
                <a:close/>
                <a:moveTo>
                  <a:pt x="175629" y="180445"/>
                </a:moveTo>
                <a:lnTo>
                  <a:pt x="173399" y="184311"/>
                </a:lnTo>
                <a:lnTo>
                  <a:pt x="174680" y="185047"/>
                </a:lnTo>
                <a:lnTo>
                  <a:pt x="176910" y="181204"/>
                </a:lnTo>
                <a:lnTo>
                  <a:pt x="175629" y="180445"/>
                </a:lnTo>
                <a:close/>
                <a:moveTo>
                  <a:pt x="49079" y="186778"/>
                </a:moveTo>
                <a:lnTo>
                  <a:pt x="47845" y="187608"/>
                </a:lnTo>
                <a:cubicBezTo>
                  <a:pt x="48723" y="188889"/>
                  <a:pt x="49695" y="190075"/>
                  <a:pt x="50810" y="191143"/>
                </a:cubicBezTo>
                <a:lnTo>
                  <a:pt x="51830" y="190075"/>
                </a:lnTo>
                <a:cubicBezTo>
                  <a:pt x="50810" y="189079"/>
                  <a:pt x="49885" y="187964"/>
                  <a:pt x="49079" y="186778"/>
                </a:cubicBezTo>
                <a:close/>
                <a:moveTo>
                  <a:pt x="171051" y="187964"/>
                </a:moveTo>
                <a:cubicBezTo>
                  <a:pt x="170173" y="189103"/>
                  <a:pt x="169177" y="190123"/>
                  <a:pt x="168086" y="191048"/>
                </a:cubicBezTo>
                <a:lnTo>
                  <a:pt x="169058" y="192187"/>
                </a:lnTo>
                <a:cubicBezTo>
                  <a:pt x="170221" y="191190"/>
                  <a:pt x="171288" y="190075"/>
                  <a:pt x="172237" y="188889"/>
                </a:cubicBezTo>
                <a:lnTo>
                  <a:pt x="171051" y="187964"/>
                </a:lnTo>
                <a:close/>
                <a:moveTo>
                  <a:pt x="55199" y="192732"/>
                </a:moveTo>
                <a:lnTo>
                  <a:pt x="54416" y="193989"/>
                </a:lnTo>
                <a:cubicBezTo>
                  <a:pt x="55697" y="194820"/>
                  <a:pt x="57073" y="195507"/>
                  <a:pt x="58520" y="196053"/>
                </a:cubicBezTo>
                <a:lnTo>
                  <a:pt x="59041" y="194654"/>
                </a:lnTo>
                <a:cubicBezTo>
                  <a:pt x="57689" y="194155"/>
                  <a:pt x="56408" y="193515"/>
                  <a:pt x="55199" y="192732"/>
                </a:cubicBezTo>
                <a:close/>
                <a:moveTo>
                  <a:pt x="164552" y="193467"/>
                </a:moveTo>
                <a:cubicBezTo>
                  <a:pt x="163294" y="194155"/>
                  <a:pt x="161966" y="194701"/>
                  <a:pt x="160590" y="195104"/>
                </a:cubicBezTo>
                <a:lnTo>
                  <a:pt x="161017" y="196527"/>
                </a:lnTo>
                <a:lnTo>
                  <a:pt x="161017" y="196551"/>
                </a:lnTo>
                <a:cubicBezTo>
                  <a:pt x="162488" y="196100"/>
                  <a:pt x="163911" y="195507"/>
                  <a:pt x="165263" y="194772"/>
                </a:cubicBezTo>
                <a:lnTo>
                  <a:pt x="164552" y="193467"/>
                </a:lnTo>
                <a:close/>
                <a:moveTo>
                  <a:pt x="63169" y="195745"/>
                </a:moveTo>
                <a:lnTo>
                  <a:pt x="62932" y="197215"/>
                </a:lnTo>
                <a:cubicBezTo>
                  <a:pt x="64094" y="197381"/>
                  <a:pt x="65256" y="197476"/>
                  <a:pt x="66419" y="197476"/>
                </a:cubicBezTo>
                <a:lnTo>
                  <a:pt x="67486" y="197476"/>
                </a:lnTo>
                <a:lnTo>
                  <a:pt x="67486" y="196006"/>
                </a:lnTo>
                <a:lnTo>
                  <a:pt x="66419" y="196006"/>
                </a:lnTo>
                <a:cubicBezTo>
                  <a:pt x="65327" y="195982"/>
                  <a:pt x="64236" y="195911"/>
                  <a:pt x="63169" y="195745"/>
                </a:cubicBezTo>
                <a:close/>
                <a:moveTo>
                  <a:pt x="71922" y="196006"/>
                </a:moveTo>
                <a:lnTo>
                  <a:pt x="71922" y="197476"/>
                </a:lnTo>
                <a:lnTo>
                  <a:pt x="76381" y="197476"/>
                </a:lnTo>
                <a:lnTo>
                  <a:pt x="76381" y="196006"/>
                </a:lnTo>
                <a:close/>
                <a:moveTo>
                  <a:pt x="80817" y="196006"/>
                </a:moveTo>
                <a:lnTo>
                  <a:pt x="80817" y="197476"/>
                </a:lnTo>
                <a:lnTo>
                  <a:pt x="85277" y="197476"/>
                </a:lnTo>
                <a:lnTo>
                  <a:pt x="85277" y="196006"/>
                </a:lnTo>
                <a:close/>
                <a:moveTo>
                  <a:pt x="89712" y="196006"/>
                </a:moveTo>
                <a:lnTo>
                  <a:pt x="89712" y="197476"/>
                </a:lnTo>
                <a:lnTo>
                  <a:pt x="94172" y="197476"/>
                </a:lnTo>
                <a:lnTo>
                  <a:pt x="94172" y="196006"/>
                </a:lnTo>
                <a:close/>
                <a:moveTo>
                  <a:pt x="98631" y="196006"/>
                </a:moveTo>
                <a:lnTo>
                  <a:pt x="98631" y="197476"/>
                </a:lnTo>
                <a:lnTo>
                  <a:pt x="103067" y="197476"/>
                </a:lnTo>
                <a:lnTo>
                  <a:pt x="103067" y="196006"/>
                </a:lnTo>
                <a:close/>
                <a:moveTo>
                  <a:pt x="107527" y="196006"/>
                </a:moveTo>
                <a:lnTo>
                  <a:pt x="107527" y="197476"/>
                </a:lnTo>
                <a:lnTo>
                  <a:pt x="111963" y="197476"/>
                </a:lnTo>
                <a:lnTo>
                  <a:pt x="111963" y="196006"/>
                </a:lnTo>
                <a:close/>
                <a:moveTo>
                  <a:pt x="116422" y="196006"/>
                </a:moveTo>
                <a:lnTo>
                  <a:pt x="116422" y="197476"/>
                </a:lnTo>
                <a:lnTo>
                  <a:pt x="120858" y="197476"/>
                </a:lnTo>
                <a:lnTo>
                  <a:pt x="120858" y="196006"/>
                </a:lnTo>
                <a:close/>
                <a:moveTo>
                  <a:pt x="125317" y="196006"/>
                </a:moveTo>
                <a:lnTo>
                  <a:pt x="125317" y="197476"/>
                </a:lnTo>
                <a:lnTo>
                  <a:pt x="129753" y="197476"/>
                </a:lnTo>
                <a:lnTo>
                  <a:pt x="129753" y="196006"/>
                </a:lnTo>
                <a:close/>
                <a:moveTo>
                  <a:pt x="134213" y="196006"/>
                </a:moveTo>
                <a:lnTo>
                  <a:pt x="134213" y="197476"/>
                </a:lnTo>
                <a:lnTo>
                  <a:pt x="138648" y="197476"/>
                </a:lnTo>
                <a:lnTo>
                  <a:pt x="138648" y="196006"/>
                </a:lnTo>
                <a:close/>
                <a:moveTo>
                  <a:pt x="143108" y="196006"/>
                </a:moveTo>
                <a:lnTo>
                  <a:pt x="143108" y="197476"/>
                </a:lnTo>
                <a:lnTo>
                  <a:pt x="147544" y="197476"/>
                </a:lnTo>
                <a:lnTo>
                  <a:pt x="147544" y="196006"/>
                </a:lnTo>
                <a:close/>
                <a:moveTo>
                  <a:pt x="156368" y="195911"/>
                </a:moveTo>
                <a:cubicBezTo>
                  <a:pt x="155775" y="195958"/>
                  <a:pt x="155182" y="196006"/>
                  <a:pt x="154589" y="196006"/>
                </a:cubicBezTo>
                <a:lnTo>
                  <a:pt x="152003" y="196006"/>
                </a:lnTo>
                <a:lnTo>
                  <a:pt x="152003" y="197476"/>
                </a:lnTo>
                <a:lnTo>
                  <a:pt x="154589" y="197476"/>
                </a:lnTo>
                <a:cubicBezTo>
                  <a:pt x="155229" y="197476"/>
                  <a:pt x="155870" y="197453"/>
                  <a:pt x="156510" y="197405"/>
                </a:cubicBezTo>
                <a:lnTo>
                  <a:pt x="156368" y="195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1265">
            <a:off x="4466000" y="4133117"/>
            <a:ext cx="32600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rot="1044">
            <a:off x="3460600" y="2147267"/>
            <a:ext cx="5270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593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1"/>
          <p:cNvGrpSpPr/>
          <p:nvPr/>
        </p:nvGrpSpPr>
        <p:grpSpPr>
          <a:xfrm rot="-5400000" flipH="1">
            <a:off x="3770645" y="-1387740"/>
            <a:ext cx="4701209" cy="11010189"/>
            <a:chOff x="3527165" y="299925"/>
            <a:chExt cx="5154835" cy="4543657"/>
          </a:xfrm>
        </p:grpSpPr>
        <p:sp>
          <p:nvSpPr>
            <p:cNvPr id="62" name="Google Shape;62;p11"/>
            <p:cNvSpPr/>
            <p:nvPr/>
          </p:nvSpPr>
          <p:spPr>
            <a:xfrm>
              <a:off x="5517600" y="300000"/>
              <a:ext cx="3164400" cy="454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3527165" y="299925"/>
              <a:ext cx="5143384" cy="4543657"/>
            </a:xfrm>
            <a:custGeom>
              <a:avLst/>
              <a:gdLst/>
              <a:ahLst/>
              <a:cxnLst/>
              <a:rect l="l" t="t" r="r" b="b"/>
              <a:pathLst>
                <a:path w="236995" h="209361" extrusionOk="0">
                  <a:moveTo>
                    <a:pt x="166426" y="0"/>
                  </a:moveTo>
                  <a:lnTo>
                    <a:pt x="70546" y="0"/>
                  </a:lnTo>
                  <a:cubicBezTo>
                    <a:pt x="62813" y="0"/>
                    <a:pt x="55673" y="4127"/>
                    <a:pt x="51807" y="10817"/>
                  </a:cubicBezTo>
                  <a:lnTo>
                    <a:pt x="3867" y="93863"/>
                  </a:lnTo>
                  <a:cubicBezTo>
                    <a:pt x="0" y="100553"/>
                    <a:pt x="0" y="108808"/>
                    <a:pt x="3867" y="115497"/>
                  </a:cubicBezTo>
                  <a:lnTo>
                    <a:pt x="51807" y="198544"/>
                  </a:lnTo>
                  <a:cubicBezTo>
                    <a:pt x="55673" y="205233"/>
                    <a:pt x="62813" y="209360"/>
                    <a:pt x="70546" y="209360"/>
                  </a:cubicBezTo>
                  <a:lnTo>
                    <a:pt x="166426" y="209360"/>
                  </a:lnTo>
                  <a:cubicBezTo>
                    <a:pt x="174159" y="209360"/>
                    <a:pt x="181298" y="205233"/>
                    <a:pt x="185165" y="198544"/>
                  </a:cubicBezTo>
                  <a:lnTo>
                    <a:pt x="233128" y="115497"/>
                  </a:lnTo>
                  <a:cubicBezTo>
                    <a:pt x="236995" y="108808"/>
                    <a:pt x="236995" y="100553"/>
                    <a:pt x="233128" y="93863"/>
                  </a:cubicBezTo>
                  <a:lnTo>
                    <a:pt x="185189" y="10817"/>
                  </a:lnTo>
                  <a:cubicBezTo>
                    <a:pt x="181322" y="4127"/>
                    <a:pt x="174159" y="0"/>
                    <a:pt x="166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 rot="168">
            <a:off x="1997000" y="2898417"/>
            <a:ext cx="8198000" cy="16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9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 flipH="1">
            <a:off x="3949600" y="4807500"/>
            <a:ext cx="4292800" cy="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72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60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title" hasCustomPrompt="1"/>
          </p:nvPr>
        </p:nvSpPr>
        <p:spPr>
          <a:xfrm flipH="1">
            <a:off x="8719611" y="2979160"/>
            <a:ext cx="1612800" cy="63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64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 flipH="1">
            <a:off x="1016417" y="4468541"/>
            <a:ext cx="3290800" cy="4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"/>
          </p:nvPr>
        </p:nvSpPr>
        <p:spPr>
          <a:xfrm>
            <a:off x="7969011" y="4468541"/>
            <a:ext cx="3114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3"/>
          </p:nvPr>
        </p:nvSpPr>
        <p:spPr>
          <a:xfrm flipH="1">
            <a:off x="4450600" y="3311041"/>
            <a:ext cx="32908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"/>
          </p:nvPr>
        </p:nvSpPr>
        <p:spPr>
          <a:xfrm flipH="1">
            <a:off x="1107417" y="3969767"/>
            <a:ext cx="31088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5"/>
          </p:nvPr>
        </p:nvSpPr>
        <p:spPr>
          <a:xfrm>
            <a:off x="7971611" y="3969767"/>
            <a:ext cx="3108800" cy="3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hlink"/>
                </a:solidFill>
                <a:latin typeface="Mansalva"/>
                <a:ea typeface="Mansalva"/>
                <a:cs typeface="Mansalva"/>
                <a:sym typeface="Mansal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6"/>
          </p:nvPr>
        </p:nvSpPr>
        <p:spPr>
          <a:xfrm flipH="1">
            <a:off x="4539000" y="2831500"/>
            <a:ext cx="3114000" cy="3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hlink"/>
                </a:solidFill>
                <a:latin typeface="Mansalva"/>
                <a:ea typeface="Mansalva"/>
                <a:cs typeface="Mansalva"/>
                <a:sym typeface="Mansal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5213600" y="1937852"/>
            <a:ext cx="1764800" cy="63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6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8" hasCustomPrompt="1"/>
          </p:nvPr>
        </p:nvSpPr>
        <p:spPr>
          <a:xfrm>
            <a:off x="1779417" y="2979160"/>
            <a:ext cx="1764800" cy="63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>
            <a:off x="2546600" y="575800"/>
            <a:ext cx="70988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370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4"/>
          <p:cNvGrpSpPr/>
          <p:nvPr/>
        </p:nvGrpSpPr>
        <p:grpSpPr>
          <a:xfrm flipH="1">
            <a:off x="638888" y="399901"/>
            <a:ext cx="6873113" cy="6058209"/>
            <a:chOff x="3527165" y="299925"/>
            <a:chExt cx="5154835" cy="4543657"/>
          </a:xfrm>
        </p:grpSpPr>
        <p:sp>
          <p:nvSpPr>
            <p:cNvPr id="82" name="Google Shape;82;p14"/>
            <p:cNvSpPr/>
            <p:nvPr/>
          </p:nvSpPr>
          <p:spPr>
            <a:xfrm>
              <a:off x="5517600" y="300000"/>
              <a:ext cx="3164400" cy="454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527165" y="299925"/>
              <a:ext cx="5143384" cy="4543657"/>
            </a:xfrm>
            <a:custGeom>
              <a:avLst/>
              <a:gdLst/>
              <a:ahLst/>
              <a:cxnLst/>
              <a:rect l="l" t="t" r="r" b="b"/>
              <a:pathLst>
                <a:path w="236995" h="209361" extrusionOk="0">
                  <a:moveTo>
                    <a:pt x="166426" y="0"/>
                  </a:moveTo>
                  <a:lnTo>
                    <a:pt x="70546" y="0"/>
                  </a:lnTo>
                  <a:cubicBezTo>
                    <a:pt x="62813" y="0"/>
                    <a:pt x="55673" y="4127"/>
                    <a:pt x="51807" y="10817"/>
                  </a:cubicBezTo>
                  <a:lnTo>
                    <a:pt x="3867" y="93863"/>
                  </a:lnTo>
                  <a:cubicBezTo>
                    <a:pt x="0" y="100553"/>
                    <a:pt x="0" y="108808"/>
                    <a:pt x="3867" y="115497"/>
                  </a:cubicBezTo>
                  <a:lnTo>
                    <a:pt x="51807" y="198544"/>
                  </a:lnTo>
                  <a:cubicBezTo>
                    <a:pt x="55673" y="205233"/>
                    <a:pt x="62813" y="209360"/>
                    <a:pt x="70546" y="209360"/>
                  </a:cubicBezTo>
                  <a:lnTo>
                    <a:pt x="166426" y="209360"/>
                  </a:lnTo>
                  <a:cubicBezTo>
                    <a:pt x="174159" y="209360"/>
                    <a:pt x="181298" y="205233"/>
                    <a:pt x="185165" y="198544"/>
                  </a:cubicBezTo>
                  <a:lnTo>
                    <a:pt x="233128" y="115497"/>
                  </a:lnTo>
                  <a:cubicBezTo>
                    <a:pt x="236995" y="108808"/>
                    <a:pt x="236995" y="100553"/>
                    <a:pt x="233128" y="93863"/>
                  </a:cubicBezTo>
                  <a:lnTo>
                    <a:pt x="185189" y="10817"/>
                  </a:lnTo>
                  <a:cubicBezTo>
                    <a:pt x="181322" y="4127"/>
                    <a:pt x="174159" y="0"/>
                    <a:pt x="166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 flipH="1">
            <a:off x="1181733" y="4109664"/>
            <a:ext cx="4645200" cy="4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 flipH="1">
            <a:off x="1277767" y="2304831"/>
            <a:ext cx="4640400" cy="1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None/>
              <a:defRPr sz="26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99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 rot="10800000" flipH="1">
            <a:off x="3441800" y="1757400"/>
            <a:ext cx="5308400" cy="3343200"/>
          </a:xfrm>
          <a:prstGeom prst="roundRect">
            <a:avLst>
              <a:gd name="adj" fmla="val 1970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 flipH="1">
            <a:off x="3797200" y="2150133"/>
            <a:ext cx="4597600" cy="5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 flipH="1">
            <a:off x="4389033" y="3013333"/>
            <a:ext cx="3394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24000" y="4551700"/>
            <a:ext cx="21440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9215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950967" y="575800"/>
            <a:ext cx="102900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8405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7"/>
          <p:cNvGrpSpPr/>
          <p:nvPr/>
        </p:nvGrpSpPr>
        <p:grpSpPr>
          <a:xfrm rot="-5400000">
            <a:off x="3770645" y="-2578607"/>
            <a:ext cx="4701209" cy="11010189"/>
            <a:chOff x="3527165" y="299925"/>
            <a:chExt cx="5154835" cy="4543657"/>
          </a:xfrm>
        </p:grpSpPr>
        <p:sp>
          <p:nvSpPr>
            <p:cNvPr id="98" name="Google Shape;98;p17"/>
            <p:cNvSpPr/>
            <p:nvPr/>
          </p:nvSpPr>
          <p:spPr>
            <a:xfrm>
              <a:off x="5517600" y="300000"/>
              <a:ext cx="3164400" cy="4543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3527165" y="299925"/>
              <a:ext cx="5143384" cy="4543657"/>
            </a:xfrm>
            <a:custGeom>
              <a:avLst/>
              <a:gdLst/>
              <a:ahLst/>
              <a:cxnLst/>
              <a:rect l="l" t="t" r="r" b="b"/>
              <a:pathLst>
                <a:path w="236995" h="209361" extrusionOk="0">
                  <a:moveTo>
                    <a:pt x="166426" y="0"/>
                  </a:moveTo>
                  <a:lnTo>
                    <a:pt x="70546" y="0"/>
                  </a:lnTo>
                  <a:cubicBezTo>
                    <a:pt x="62813" y="0"/>
                    <a:pt x="55673" y="4127"/>
                    <a:pt x="51807" y="10817"/>
                  </a:cubicBezTo>
                  <a:lnTo>
                    <a:pt x="3867" y="93863"/>
                  </a:lnTo>
                  <a:cubicBezTo>
                    <a:pt x="0" y="100553"/>
                    <a:pt x="0" y="108808"/>
                    <a:pt x="3867" y="115497"/>
                  </a:cubicBezTo>
                  <a:lnTo>
                    <a:pt x="51807" y="198544"/>
                  </a:lnTo>
                  <a:cubicBezTo>
                    <a:pt x="55673" y="205233"/>
                    <a:pt x="62813" y="209360"/>
                    <a:pt x="70546" y="209360"/>
                  </a:cubicBezTo>
                  <a:lnTo>
                    <a:pt x="166426" y="209360"/>
                  </a:lnTo>
                  <a:cubicBezTo>
                    <a:pt x="174159" y="209360"/>
                    <a:pt x="181298" y="205233"/>
                    <a:pt x="185165" y="198544"/>
                  </a:cubicBezTo>
                  <a:lnTo>
                    <a:pt x="233128" y="115497"/>
                  </a:lnTo>
                  <a:cubicBezTo>
                    <a:pt x="236995" y="108808"/>
                    <a:pt x="236995" y="100553"/>
                    <a:pt x="233128" y="93863"/>
                  </a:cubicBezTo>
                  <a:lnTo>
                    <a:pt x="185189" y="10817"/>
                  </a:lnTo>
                  <a:cubicBezTo>
                    <a:pt x="181322" y="4127"/>
                    <a:pt x="174159" y="0"/>
                    <a:pt x="166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7"/>
          <p:cNvSpPr txBox="1">
            <a:spLocks noGrp="1"/>
          </p:cNvSpPr>
          <p:nvPr>
            <p:ph type="title" hasCustomPrompt="1"/>
          </p:nvPr>
        </p:nvSpPr>
        <p:spPr>
          <a:xfrm>
            <a:off x="4024800" y="3003267"/>
            <a:ext cx="41424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 flipH="1">
            <a:off x="3923600" y="3871400"/>
            <a:ext cx="43448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2" hasCustomPrompt="1"/>
          </p:nvPr>
        </p:nvSpPr>
        <p:spPr>
          <a:xfrm>
            <a:off x="7076967" y="1191600"/>
            <a:ext cx="41424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3"/>
          </p:nvPr>
        </p:nvSpPr>
        <p:spPr>
          <a:xfrm flipH="1">
            <a:off x="7171767" y="2046067"/>
            <a:ext cx="4047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" hasCustomPrompt="1"/>
          </p:nvPr>
        </p:nvSpPr>
        <p:spPr>
          <a:xfrm>
            <a:off x="994467" y="1191600"/>
            <a:ext cx="39548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5"/>
          </p:nvPr>
        </p:nvSpPr>
        <p:spPr>
          <a:xfrm flipH="1">
            <a:off x="950933" y="2046067"/>
            <a:ext cx="4050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810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>
            <a:spLocks noGrp="1"/>
          </p:cNvSpPr>
          <p:nvPr>
            <p:ph type="ctrTitle"/>
          </p:nvPr>
        </p:nvSpPr>
        <p:spPr>
          <a:xfrm flipH="1">
            <a:off x="1118767" y="1592300"/>
            <a:ext cx="4577200" cy="18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 flipH="1">
            <a:off x="1765967" y="4265133"/>
            <a:ext cx="3282800" cy="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6397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ctrTitle"/>
          </p:nvPr>
        </p:nvSpPr>
        <p:spPr>
          <a:xfrm flipH="1">
            <a:off x="3441800" y="2934233"/>
            <a:ext cx="53084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 flipH="1">
            <a:off x="4422400" y="3615700"/>
            <a:ext cx="3347200" cy="1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2669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546600" y="575800"/>
            <a:ext cx="70988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ctrTitle" idx="2"/>
          </p:nvPr>
        </p:nvSpPr>
        <p:spPr>
          <a:xfrm flipH="1">
            <a:off x="2759075" y="1743515"/>
            <a:ext cx="3048000" cy="3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 flipH="1">
            <a:off x="2759075" y="2448633"/>
            <a:ext cx="30492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ctrTitle" idx="3"/>
          </p:nvPr>
        </p:nvSpPr>
        <p:spPr>
          <a:xfrm flipH="1">
            <a:off x="2759075" y="4283515"/>
            <a:ext cx="3048000" cy="3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4"/>
          </p:nvPr>
        </p:nvSpPr>
        <p:spPr>
          <a:xfrm flipH="1">
            <a:off x="2759075" y="4988633"/>
            <a:ext cx="30492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ctrTitle" idx="5"/>
          </p:nvPr>
        </p:nvSpPr>
        <p:spPr>
          <a:xfrm flipH="1">
            <a:off x="7905751" y="1743515"/>
            <a:ext cx="3048000" cy="3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6"/>
          </p:nvPr>
        </p:nvSpPr>
        <p:spPr>
          <a:xfrm flipH="1">
            <a:off x="7905751" y="2448633"/>
            <a:ext cx="30492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ctrTitle" idx="7"/>
          </p:nvPr>
        </p:nvSpPr>
        <p:spPr>
          <a:xfrm flipH="1">
            <a:off x="7905751" y="4283515"/>
            <a:ext cx="3048000" cy="3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8"/>
          </p:nvPr>
        </p:nvSpPr>
        <p:spPr>
          <a:xfrm flipH="1">
            <a:off x="7905751" y="4988633"/>
            <a:ext cx="30492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951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3441800" y="2265400"/>
            <a:ext cx="5308400" cy="3343200"/>
          </a:xfrm>
          <a:prstGeom prst="roundRect">
            <a:avLst>
              <a:gd name="adj" fmla="val 1970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3"/>
          <p:cNvGrpSpPr/>
          <p:nvPr/>
        </p:nvGrpSpPr>
        <p:grpSpPr>
          <a:xfrm>
            <a:off x="4851382" y="1224534"/>
            <a:ext cx="2489237" cy="2198988"/>
            <a:chOff x="3638575" y="718375"/>
            <a:chExt cx="1866928" cy="1649241"/>
          </a:xfrm>
        </p:grpSpPr>
        <p:sp>
          <p:nvSpPr>
            <p:cNvPr id="18" name="Google Shape;18;p3"/>
            <p:cNvSpPr/>
            <p:nvPr/>
          </p:nvSpPr>
          <p:spPr>
            <a:xfrm>
              <a:off x="3638575" y="718375"/>
              <a:ext cx="1866928" cy="1649241"/>
            </a:xfrm>
            <a:custGeom>
              <a:avLst/>
              <a:gdLst/>
              <a:ahLst/>
              <a:cxnLst/>
              <a:rect l="l" t="t" r="r" b="b"/>
              <a:pathLst>
                <a:path w="236995" h="209361" extrusionOk="0">
                  <a:moveTo>
                    <a:pt x="166426" y="0"/>
                  </a:moveTo>
                  <a:lnTo>
                    <a:pt x="70546" y="0"/>
                  </a:lnTo>
                  <a:cubicBezTo>
                    <a:pt x="62813" y="0"/>
                    <a:pt x="55673" y="4127"/>
                    <a:pt x="51807" y="10817"/>
                  </a:cubicBezTo>
                  <a:lnTo>
                    <a:pt x="3867" y="93863"/>
                  </a:lnTo>
                  <a:cubicBezTo>
                    <a:pt x="0" y="100553"/>
                    <a:pt x="0" y="108808"/>
                    <a:pt x="3867" y="115497"/>
                  </a:cubicBezTo>
                  <a:lnTo>
                    <a:pt x="51807" y="198544"/>
                  </a:lnTo>
                  <a:cubicBezTo>
                    <a:pt x="55673" y="205233"/>
                    <a:pt x="62813" y="209360"/>
                    <a:pt x="70546" y="209360"/>
                  </a:cubicBezTo>
                  <a:lnTo>
                    <a:pt x="166426" y="209360"/>
                  </a:lnTo>
                  <a:cubicBezTo>
                    <a:pt x="174159" y="209360"/>
                    <a:pt x="181298" y="205233"/>
                    <a:pt x="185165" y="198544"/>
                  </a:cubicBezTo>
                  <a:lnTo>
                    <a:pt x="233128" y="115497"/>
                  </a:lnTo>
                  <a:cubicBezTo>
                    <a:pt x="236995" y="108808"/>
                    <a:pt x="236995" y="100553"/>
                    <a:pt x="233128" y="93863"/>
                  </a:cubicBezTo>
                  <a:lnTo>
                    <a:pt x="185189" y="10817"/>
                  </a:lnTo>
                  <a:cubicBezTo>
                    <a:pt x="181322" y="4127"/>
                    <a:pt x="174159" y="0"/>
                    <a:pt x="166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745543" y="804566"/>
              <a:ext cx="1652939" cy="1476634"/>
            </a:xfrm>
            <a:custGeom>
              <a:avLst/>
              <a:gdLst/>
              <a:ahLst/>
              <a:cxnLst/>
              <a:rect l="l" t="t" r="r" b="b"/>
              <a:pathLst>
                <a:path w="221055" h="197477" extrusionOk="0">
                  <a:moveTo>
                    <a:pt x="70072" y="0"/>
                  </a:moveTo>
                  <a:lnTo>
                    <a:pt x="70072" y="1495"/>
                  </a:lnTo>
                  <a:lnTo>
                    <a:pt x="74531" y="1495"/>
                  </a:lnTo>
                  <a:lnTo>
                    <a:pt x="74531" y="0"/>
                  </a:lnTo>
                  <a:close/>
                  <a:moveTo>
                    <a:pt x="78967" y="0"/>
                  </a:moveTo>
                  <a:lnTo>
                    <a:pt x="78967" y="1495"/>
                  </a:lnTo>
                  <a:lnTo>
                    <a:pt x="83426" y="1495"/>
                  </a:lnTo>
                  <a:lnTo>
                    <a:pt x="83426" y="0"/>
                  </a:lnTo>
                  <a:close/>
                  <a:moveTo>
                    <a:pt x="87862" y="0"/>
                  </a:moveTo>
                  <a:lnTo>
                    <a:pt x="87862" y="1495"/>
                  </a:lnTo>
                  <a:lnTo>
                    <a:pt x="92322" y="1495"/>
                  </a:lnTo>
                  <a:lnTo>
                    <a:pt x="92322" y="0"/>
                  </a:lnTo>
                  <a:close/>
                  <a:moveTo>
                    <a:pt x="96757" y="0"/>
                  </a:moveTo>
                  <a:lnTo>
                    <a:pt x="96757" y="1495"/>
                  </a:lnTo>
                  <a:lnTo>
                    <a:pt x="101217" y="1495"/>
                  </a:lnTo>
                  <a:lnTo>
                    <a:pt x="101217" y="0"/>
                  </a:lnTo>
                  <a:close/>
                  <a:moveTo>
                    <a:pt x="105653" y="0"/>
                  </a:moveTo>
                  <a:lnTo>
                    <a:pt x="105653" y="1495"/>
                  </a:lnTo>
                  <a:lnTo>
                    <a:pt x="110112" y="1495"/>
                  </a:lnTo>
                  <a:lnTo>
                    <a:pt x="110112" y="0"/>
                  </a:lnTo>
                  <a:close/>
                  <a:moveTo>
                    <a:pt x="114548" y="0"/>
                  </a:moveTo>
                  <a:lnTo>
                    <a:pt x="114548" y="1495"/>
                  </a:lnTo>
                  <a:lnTo>
                    <a:pt x="119008" y="1495"/>
                  </a:lnTo>
                  <a:lnTo>
                    <a:pt x="119008" y="0"/>
                  </a:lnTo>
                  <a:close/>
                  <a:moveTo>
                    <a:pt x="123443" y="0"/>
                  </a:moveTo>
                  <a:lnTo>
                    <a:pt x="123443" y="1495"/>
                  </a:lnTo>
                  <a:lnTo>
                    <a:pt x="127903" y="1495"/>
                  </a:lnTo>
                  <a:lnTo>
                    <a:pt x="127903" y="0"/>
                  </a:lnTo>
                  <a:close/>
                  <a:moveTo>
                    <a:pt x="132339" y="0"/>
                  </a:moveTo>
                  <a:lnTo>
                    <a:pt x="132339" y="1495"/>
                  </a:lnTo>
                  <a:lnTo>
                    <a:pt x="136798" y="1495"/>
                  </a:lnTo>
                  <a:lnTo>
                    <a:pt x="136798" y="0"/>
                  </a:lnTo>
                  <a:close/>
                  <a:moveTo>
                    <a:pt x="141234" y="0"/>
                  </a:moveTo>
                  <a:lnTo>
                    <a:pt x="141234" y="1495"/>
                  </a:lnTo>
                  <a:lnTo>
                    <a:pt x="145693" y="1495"/>
                  </a:lnTo>
                  <a:lnTo>
                    <a:pt x="145693" y="0"/>
                  </a:lnTo>
                  <a:close/>
                  <a:moveTo>
                    <a:pt x="150129" y="0"/>
                  </a:moveTo>
                  <a:lnTo>
                    <a:pt x="150129" y="1495"/>
                  </a:lnTo>
                  <a:lnTo>
                    <a:pt x="154589" y="1495"/>
                  </a:lnTo>
                  <a:lnTo>
                    <a:pt x="154589" y="0"/>
                  </a:lnTo>
                  <a:close/>
                  <a:moveTo>
                    <a:pt x="65612" y="24"/>
                  </a:moveTo>
                  <a:cubicBezTo>
                    <a:pt x="64070" y="71"/>
                    <a:pt x="62552" y="285"/>
                    <a:pt x="61058" y="664"/>
                  </a:cubicBezTo>
                  <a:lnTo>
                    <a:pt x="61413" y="2111"/>
                  </a:lnTo>
                  <a:cubicBezTo>
                    <a:pt x="62813" y="1756"/>
                    <a:pt x="64236" y="1566"/>
                    <a:pt x="65660" y="1518"/>
                  </a:cubicBezTo>
                  <a:lnTo>
                    <a:pt x="65612" y="24"/>
                  </a:lnTo>
                  <a:close/>
                  <a:moveTo>
                    <a:pt x="156961" y="119"/>
                  </a:moveTo>
                  <a:lnTo>
                    <a:pt x="156795" y="1613"/>
                  </a:lnTo>
                  <a:cubicBezTo>
                    <a:pt x="158218" y="1756"/>
                    <a:pt x="159618" y="2064"/>
                    <a:pt x="160993" y="2491"/>
                  </a:cubicBezTo>
                  <a:lnTo>
                    <a:pt x="161444" y="1068"/>
                  </a:lnTo>
                  <a:cubicBezTo>
                    <a:pt x="159973" y="617"/>
                    <a:pt x="158479" y="285"/>
                    <a:pt x="156961" y="119"/>
                  </a:cubicBezTo>
                  <a:close/>
                  <a:moveTo>
                    <a:pt x="56740" y="2206"/>
                  </a:moveTo>
                  <a:cubicBezTo>
                    <a:pt x="55341" y="2870"/>
                    <a:pt x="54036" y="3677"/>
                    <a:pt x="52827" y="4602"/>
                  </a:cubicBezTo>
                  <a:lnTo>
                    <a:pt x="53728" y="5788"/>
                  </a:lnTo>
                  <a:cubicBezTo>
                    <a:pt x="54867" y="4910"/>
                    <a:pt x="56076" y="4175"/>
                    <a:pt x="57381" y="3558"/>
                  </a:cubicBezTo>
                  <a:lnTo>
                    <a:pt x="56740" y="2206"/>
                  </a:lnTo>
                  <a:close/>
                  <a:moveTo>
                    <a:pt x="165643" y="2942"/>
                  </a:moveTo>
                  <a:lnTo>
                    <a:pt x="164907" y="4223"/>
                  </a:lnTo>
                  <a:cubicBezTo>
                    <a:pt x="166141" y="4934"/>
                    <a:pt x="167327" y="5764"/>
                    <a:pt x="168394" y="6713"/>
                  </a:cubicBezTo>
                  <a:lnTo>
                    <a:pt x="169367" y="5598"/>
                  </a:lnTo>
                  <a:cubicBezTo>
                    <a:pt x="168228" y="4578"/>
                    <a:pt x="166971" y="3701"/>
                    <a:pt x="165643" y="2942"/>
                  </a:cubicBezTo>
                  <a:close/>
                  <a:moveTo>
                    <a:pt x="49482" y="7781"/>
                  </a:moveTo>
                  <a:cubicBezTo>
                    <a:pt x="48557" y="8848"/>
                    <a:pt x="47727" y="9987"/>
                    <a:pt x="47039" y="11220"/>
                  </a:cubicBezTo>
                  <a:lnTo>
                    <a:pt x="46849" y="11505"/>
                  </a:lnTo>
                  <a:lnTo>
                    <a:pt x="48130" y="12264"/>
                  </a:lnTo>
                  <a:lnTo>
                    <a:pt x="48320" y="11956"/>
                  </a:lnTo>
                  <a:cubicBezTo>
                    <a:pt x="48960" y="10817"/>
                    <a:pt x="49743" y="9749"/>
                    <a:pt x="50597" y="8753"/>
                  </a:cubicBezTo>
                  <a:lnTo>
                    <a:pt x="49482" y="7781"/>
                  </a:lnTo>
                  <a:close/>
                  <a:moveTo>
                    <a:pt x="172498" y="8967"/>
                  </a:moveTo>
                  <a:lnTo>
                    <a:pt x="171312" y="9868"/>
                  </a:lnTo>
                  <a:cubicBezTo>
                    <a:pt x="171810" y="10532"/>
                    <a:pt x="172261" y="11220"/>
                    <a:pt x="172688" y="11932"/>
                  </a:cubicBezTo>
                  <a:lnTo>
                    <a:pt x="173613" y="13569"/>
                  </a:lnTo>
                  <a:lnTo>
                    <a:pt x="174917" y="12809"/>
                  </a:lnTo>
                  <a:lnTo>
                    <a:pt x="173992" y="11196"/>
                  </a:lnTo>
                  <a:cubicBezTo>
                    <a:pt x="173542" y="10437"/>
                    <a:pt x="173044" y="9678"/>
                    <a:pt x="172498" y="8967"/>
                  </a:cubicBezTo>
                  <a:close/>
                  <a:moveTo>
                    <a:pt x="44619" y="15371"/>
                  </a:moveTo>
                  <a:lnTo>
                    <a:pt x="42389" y="19214"/>
                  </a:lnTo>
                  <a:lnTo>
                    <a:pt x="43694" y="19949"/>
                  </a:lnTo>
                  <a:lnTo>
                    <a:pt x="45900" y="16107"/>
                  </a:lnTo>
                  <a:lnTo>
                    <a:pt x="44619" y="15371"/>
                  </a:lnTo>
                  <a:close/>
                  <a:moveTo>
                    <a:pt x="177124" y="16676"/>
                  </a:moveTo>
                  <a:lnTo>
                    <a:pt x="175843" y="17411"/>
                  </a:lnTo>
                  <a:lnTo>
                    <a:pt x="178072" y="21254"/>
                  </a:lnTo>
                  <a:lnTo>
                    <a:pt x="179353" y="20519"/>
                  </a:lnTo>
                  <a:lnTo>
                    <a:pt x="177124" y="16676"/>
                  </a:lnTo>
                  <a:close/>
                  <a:moveTo>
                    <a:pt x="40183" y="23057"/>
                  </a:moveTo>
                  <a:lnTo>
                    <a:pt x="37954" y="26923"/>
                  </a:lnTo>
                  <a:lnTo>
                    <a:pt x="39235" y="27659"/>
                  </a:lnTo>
                  <a:lnTo>
                    <a:pt x="41464" y="23816"/>
                  </a:lnTo>
                  <a:lnTo>
                    <a:pt x="40183" y="23057"/>
                  </a:lnTo>
                  <a:close/>
                  <a:moveTo>
                    <a:pt x="181559" y="24362"/>
                  </a:moveTo>
                  <a:lnTo>
                    <a:pt x="180278" y="25121"/>
                  </a:lnTo>
                  <a:lnTo>
                    <a:pt x="182508" y="28963"/>
                  </a:lnTo>
                  <a:lnTo>
                    <a:pt x="183789" y="28228"/>
                  </a:lnTo>
                  <a:lnTo>
                    <a:pt x="181559" y="24362"/>
                  </a:lnTo>
                  <a:close/>
                  <a:moveTo>
                    <a:pt x="35724" y="30766"/>
                  </a:moveTo>
                  <a:lnTo>
                    <a:pt x="33494" y="34633"/>
                  </a:lnTo>
                  <a:lnTo>
                    <a:pt x="34799" y="35368"/>
                  </a:lnTo>
                  <a:lnTo>
                    <a:pt x="37005" y="31502"/>
                  </a:lnTo>
                  <a:lnTo>
                    <a:pt x="35724" y="30766"/>
                  </a:lnTo>
                  <a:close/>
                  <a:moveTo>
                    <a:pt x="186019" y="32071"/>
                  </a:moveTo>
                  <a:lnTo>
                    <a:pt x="184738" y="32806"/>
                  </a:lnTo>
                  <a:lnTo>
                    <a:pt x="186944" y="36673"/>
                  </a:lnTo>
                  <a:lnTo>
                    <a:pt x="188249" y="35937"/>
                  </a:lnTo>
                  <a:lnTo>
                    <a:pt x="186019" y="32071"/>
                  </a:lnTo>
                  <a:close/>
                  <a:moveTo>
                    <a:pt x="31288" y="38475"/>
                  </a:moveTo>
                  <a:lnTo>
                    <a:pt x="29058" y="42318"/>
                  </a:lnTo>
                  <a:lnTo>
                    <a:pt x="30339" y="43077"/>
                  </a:lnTo>
                  <a:lnTo>
                    <a:pt x="32569" y="39211"/>
                  </a:lnTo>
                  <a:lnTo>
                    <a:pt x="31288" y="38475"/>
                  </a:lnTo>
                  <a:close/>
                  <a:moveTo>
                    <a:pt x="190455" y="39780"/>
                  </a:moveTo>
                  <a:lnTo>
                    <a:pt x="189174" y="40515"/>
                  </a:lnTo>
                  <a:lnTo>
                    <a:pt x="191403" y="44382"/>
                  </a:lnTo>
                  <a:lnTo>
                    <a:pt x="192684" y="43623"/>
                  </a:lnTo>
                  <a:lnTo>
                    <a:pt x="190455" y="39780"/>
                  </a:lnTo>
                  <a:close/>
                  <a:moveTo>
                    <a:pt x="26829" y="46185"/>
                  </a:moveTo>
                  <a:lnTo>
                    <a:pt x="24599" y="50027"/>
                  </a:lnTo>
                  <a:lnTo>
                    <a:pt x="25903" y="50763"/>
                  </a:lnTo>
                  <a:lnTo>
                    <a:pt x="28110" y="46920"/>
                  </a:lnTo>
                  <a:lnTo>
                    <a:pt x="26829" y="46185"/>
                  </a:lnTo>
                  <a:close/>
                  <a:moveTo>
                    <a:pt x="194914" y="47489"/>
                  </a:moveTo>
                  <a:lnTo>
                    <a:pt x="193633" y="48225"/>
                  </a:lnTo>
                  <a:lnTo>
                    <a:pt x="195839" y="52067"/>
                  </a:lnTo>
                  <a:lnTo>
                    <a:pt x="197144" y="51332"/>
                  </a:lnTo>
                  <a:lnTo>
                    <a:pt x="194914" y="47489"/>
                  </a:lnTo>
                  <a:close/>
                  <a:moveTo>
                    <a:pt x="22393" y="53870"/>
                  </a:moveTo>
                  <a:lnTo>
                    <a:pt x="20163" y="57737"/>
                  </a:lnTo>
                  <a:lnTo>
                    <a:pt x="21444" y="58472"/>
                  </a:lnTo>
                  <a:lnTo>
                    <a:pt x="23674" y="54629"/>
                  </a:lnTo>
                  <a:lnTo>
                    <a:pt x="22393" y="53870"/>
                  </a:lnTo>
                  <a:close/>
                  <a:moveTo>
                    <a:pt x="199374" y="55175"/>
                  </a:moveTo>
                  <a:lnTo>
                    <a:pt x="198093" y="55934"/>
                  </a:lnTo>
                  <a:lnTo>
                    <a:pt x="200299" y="59777"/>
                  </a:lnTo>
                  <a:lnTo>
                    <a:pt x="201580" y="59041"/>
                  </a:lnTo>
                  <a:lnTo>
                    <a:pt x="199374" y="55175"/>
                  </a:lnTo>
                  <a:close/>
                  <a:moveTo>
                    <a:pt x="17933" y="61580"/>
                  </a:moveTo>
                  <a:lnTo>
                    <a:pt x="15704" y="65446"/>
                  </a:lnTo>
                  <a:lnTo>
                    <a:pt x="17008" y="66181"/>
                  </a:lnTo>
                  <a:lnTo>
                    <a:pt x="19214" y="62315"/>
                  </a:lnTo>
                  <a:lnTo>
                    <a:pt x="17933" y="61580"/>
                  </a:lnTo>
                  <a:close/>
                  <a:moveTo>
                    <a:pt x="203809" y="62884"/>
                  </a:moveTo>
                  <a:lnTo>
                    <a:pt x="202529" y="63620"/>
                  </a:lnTo>
                  <a:lnTo>
                    <a:pt x="204735" y="67486"/>
                  </a:lnTo>
                  <a:lnTo>
                    <a:pt x="206039" y="66751"/>
                  </a:lnTo>
                  <a:lnTo>
                    <a:pt x="203809" y="62884"/>
                  </a:lnTo>
                  <a:close/>
                  <a:moveTo>
                    <a:pt x="13497" y="69289"/>
                  </a:moveTo>
                  <a:lnTo>
                    <a:pt x="11268" y="73132"/>
                  </a:lnTo>
                  <a:lnTo>
                    <a:pt x="12549" y="73891"/>
                  </a:lnTo>
                  <a:lnTo>
                    <a:pt x="14778" y="70024"/>
                  </a:lnTo>
                  <a:lnTo>
                    <a:pt x="13497" y="69289"/>
                  </a:lnTo>
                  <a:close/>
                  <a:moveTo>
                    <a:pt x="208245" y="70593"/>
                  </a:moveTo>
                  <a:lnTo>
                    <a:pt x="206964" y="71329"/>
                  </a:lnTo>
                  <a:lnTo>
                    <a:pt x="209194" y="75195"/>
                  </a:lnTo>
                  <a:lnTo>
                    <a:pt x="210475" y="74436"/>
                  </a:lnTo>
                  <a:lnTo>
                    <a:pt x="208245" y="70593"/>
                  </a:lnTo>
                  <a:close/>
                  <a:moveTo>
                    <a:pt x="9038" y="76998"/>
                  </a:moveTo>
                  <a:lnTo>
                    <a:pt x="6808" y="80841"/>
                  </a:lnTo>
                  <a:lnTo>
                    <a:pt x="8113" y="81576"/>
                  </a:lnTo>
                  <a:lnTo>
                    <a:pt x="10319" y="77733"/>
                  </a:lnTo>
                  <a:lnTo>
                    <a:pt x="9038" y="76998"/>
                  </a:lnTo>
                  <a:close/>
                  <a:moveTo>
                    <a:pt x="212705" y="78303"/>
                  </a:moveTo>
                  <a:lnTo>
                    <a:pt x="211424" y="79038"/>
                  </a:lnTo>
                  <a:lnTo>
                    <a:pt x="213630" y="82881"/>
                  </a:lnTo>
                  <a:lnTo>
                    <a:pt x="214911" y="82146"/>
                  </a:lnTo>
                  <a:lnTo>
                    <a:pt x="212705" y="78303"/>
                  </a:lnTo>
                  <a:close/>
                  <a:moveTo>
                    <a:pt x="4602" y="84707"/>
                  </a:moveTo>
                  <a:lnTo>
                    <a:pt x="2942" y="87554"/>
                  </a:lnTo>
                  <a:cubicBezTo>
                    <a:pt x="2752" y="87886"/>
                    <a:pt x="2562" y="88242"/>
                    <a:pt x="2396" y="88598"/>
                  </a:cubicBezTo>
                  <a:lnTo>
                    <a:pt x="3701" y="89262"/>
                  </a:lnTo>
                  <a:cubicBezTo>
                    <a:pt x="3867" y="88953"/>
                    <a:pt x="4057" y="88621"/>
                    <a:pt x="4246" y="88289"/>
                  </a:cubicBezTo>
                  <a:lnTo>
                    <a:pt x="5883" y="85443"/>
                  </a:lnTo>
                  <a:lnTo>
                    <a:pt x="4602" y="84707"/>
                  </a:lnTo>
                  <a:close/>
                  <a:moveTo>
                    <a:pt x="217188" y="85988"/>
                  </a:moveTo>
                  <a:lnTo>
                    <a:pt x="215883" y="86747"/>
                  </a:lnTo>
                  <a:lnTo>
                    <a:pt x="216785" y="88289"/>
                  </a:lnTo>
                  <a:cubicBezTo>
                    <a:pt x="217212" y="89048"/>
                    <a:pt x="217591" y="89807"/>
                    <a:pt x="217923" y="90590"/>
                  </a:cubicBezTo>
                  <a:lnTo>
                    <a:pt x="219299" y="89997"/>
                  </a:lnTo>
                  <a:cubicBezTo>
                    <a:pt x="218920" y="89167"/>
                    <a:pt x="218516" y="88337"/>
                    <a:pt x="218066" y="87554"/>
                  </a:cubicBezTo>
                  <a:lnTo>
                    <a:pt x="217188" y="85988"/>
                  </a:lnTo>
                  <a:close/>
                  <a:moveTo>
                    <a:pt x="736" y="92867"/>
                  </a:moveTo>
                  <a:cubicBezTo>
                    <a:pt x="332" y="94362"/>
                    <a:pt x="72" y="95880"/>
                    <a:pt x="0" y="97422"/>
                  </a:cubicBezTo>
                  <a:lnTo>
                    <a:pt x="1471" y="97493"/>
                  </a:lnTo>
                  <a:cubicBezTo>
                    <a:pt x="1566" y="96070"/>
                    <a:pt x="1803" y="94646"/>
                    <a:pt x="2183" y="93271"/>
                  </a:cubicBezTo>
                  <a:lnTo>
                    <a:pt x="736" y="92867"/>
                  </a:lnTo>
                  <a:close/>
                  <a:moveTo>
                    <a:pt x="220627" y="94385"/>
                  </a:moveTo>
                  <a:lnTo>
                    <a:pt x="219181" y="94670"/>
                  </a:lnTo>
                  <a:cubicBezTo>
                    <a:pt x="219441" y="96022"/>
                    <a:pt x="219560" y="97374"/>
                    <a:pt x="219560" y="98750"/>
                  </a:cubicBezTo>
                  <a:lnTo>
                    <a:pt x="219560" y="98964"/>
                  </a:lnTo>
                  <a:lnTo>
                    <a:pt x="221054" y="98964"/>
                  </a:lnTo>
                  <a:lnTo>
                    <a:pt x="221054" y="98750"/>
                  </a:lnTo>
                  <a:cubicBezTo>
                    <a:pt x="221054" y="97279"/>
                    <a:pt x="220912" y="95809"/>
                    <a:pt x="220627" y="94385"/>
                  </a:cubicBezTo>
                  <a:close/>
                  <a:moveTo>
                    <a:pt x="1661" y="101786"/>
                  </a:moveTo>
                  <a:lnTo>
                    <a:pt x="190" y="102000"/>
                  </a:lnTo>
                  <a:cubicBezTo>
                    <a:pt x="404" y="103518"/>
                    <a:pt x="783" y="105012"/>
                    <a:pt x="1329" y="106459"/>
                  </a:cubicBezTo>
                  <a:lnTo>
                    <a:pt x="2705" y="105938"/>
                  </a:lnTo>
                  <a:cubicBezTo>
                    <a:pt x="2206" y="104585"/>
                    <a:pt x="1874" y="103210"/>
                    <a:pt x="1661" y="101786"/>
                  </a:cubicBezTo>
                  <a:close/>
                  <a:moveTo>
                    <a:pt x="219086" y="103233"/>
                  </a:moveTo>
                  <a:cubicBezTo>
                    <a:pt x="218777" y="104633"/>
                    <a:pt x="218327" y="105985"/>
                    <a:pt x="217757" y="107290"/>
                  </a:cubicBezTo>
                  <a:lnTo>
                    <a:pt x="219109" y="107883"/>
                  </a:lnTo>
                  <a:cubicBezTo>
                    <a:pt x="219726" y="106483"/>
                    <a:pt x="220200" y="105036"/>
                    <a:pt x="220533" y="103542"/>
                  </a:cubicBezTo>
                  <a:lnTo>
                    <a:pt x="219086" y="103233"/>
                  </a:lnTo>
                  <a:close/>
                  <a:moveTo>
                    <a:pt x="4602" y="109828"/>
                  </a:moveTo>
                  <a:lnTo>
                    <a:pt x="3321" y="110563"/>
                  </a:lnTo>
                  <a:lnTo>
                    <a:pt x="5527" y="114406"/>
                  </a:lnTo>
                  <a:lnTo>
                    <a:pt x="6808" y="113671"/>
                  </a:lnTo>
                  <a:lnTo>
                    <a:pt x="4602" y="109828"/>
                  </a:lnTo>
                  <a:close/>
                  <a:moveTo>
                    <a:pt x="215646" y="111132"/>
                  </a:moveTo>
                  <a:lnTo>
                    <a:pt x="213440" y="114975"/>
                  </a:lnTo>
                  <a:lnTo>
                    <a:pt x="214721" y="115711"/>
                  </a:lnTo>
                  <a:lnTo>
                    <a:pt x="216951" y="111868"/>
                  </a:lnTo>
                  <a:lnTo>
                    <a:pt x="215646" y="111132"/>
                  </a:lnTo>
                  <a:close/>
                  <a:moveTo>
                    <a:pt x="9038" y="117513"/>
                  </a:moveTo>
                  <a:lnTo>
                    <a:pt x="7757" y="118272"/>
                  </a:lnTo>
                  <a:lnTo>
                    <a:pt x="9987" y="122115"/>
                  </a:lnTo>
                  <a:lnTo>
                    <a:pt x="11268" y="121380"/>
                  </a:lnTo>
                  <a:lnTo>
                    <a:pt x="9038" y="117513"/>
                  </a:lnTo>
                  <a:close/>
                  <a:moveTo>
                    <a:pt x="211210" y="118818"/>
                  </a:moveTo>
                  <a:lnTo>
                    <a:pt x="208981" y="122684"/>
                  </a:lnTo>
                  <a:lnTo>
                    <a:pt x="210261" y="123420"/>
                  </a:lnTo>
                  <a:lnTo>
                    <a:pt x="212491" y="119577"/>
                  </a:lnTo>
                  <a:lnTo>
                    <a:pt x="211210" y="118818"/>
                  </a:lnTo>
                  <a:close/>
                  <a:moveTo>
                    <a:pt x="13497" y="125223"/>
                  </a:moveTo>
                  <a:lnTo>
                    <a:pt x="12217" y="125958"/>
                  </a:lnTo>
                  <a:lnTo>
                    <a:pt x="14423" y="129824"/>
                  </a:lnTo>
                  <a:lnTo>
                    <a:pt x="15704" y="129089"/>
                  </a:lnTo>
                  <a:lnTo>
                    <a:pt x="13497" y="125223"/>
                  </a:lnTo>
                  <a:close/>
                  <a:moveTo>
                    <a:pt x="206751" y="126527"/>
                  </a:moveTo>
                  <a:lnTo>
                    <a:pt x="204545" y="130394"/>
                  </a:lnTo>
                  <a:lnTo>
                    <a:pt x="205826" y="131129"/>
                  </a:lnTo>
                  <a:lnTo>
                    <a:pt x="208055" y="127263"/>
                  </a:lnTo>
                  <a:lnTo>
                    <a:pt x="206751" y="126527"/>
                  </a:lnTo>
                  <a:close/>
                  <a:moveTo>
                    <a:pt x="17933" y="132932"/>
                  </a:moveTo>
                  <a:lnTo>
                    <a:pt x="16652" y="133667"/>
                  </a:lnTo>
                  <a:lnTo>
                    <a:pt x="18882" y="137534"/>
                  </a:lnTo>
                  <a:lnTo>
                    <a:pt x="20163" y="136775"/>
                  </a:lnTo>
                  <a:lnTo>
                    <a:pt x="17933" y="132932"/>
                  </a:lnTo>
                  <a:close/>
                  <a:moveTo>
                    <a:pt x="202315" y="134237"/>
                  </a:moveTo>
                  <a:lnTo>
                    <a:pt x="200085" y="138079"/>
                  </a:lnTo>
                  <a:lnTo>
                    <a:pt x="201366" y="138838"/>
                  </a:lnTo>
                  <a:lnTo>
                    <a:pt x="203596" y="134972"/>
                  </a:lnTo>
                  <a:lnTo>
                    <a:pt x="202315" y="134237"/>
                  </a:lnTo>
                  <a:close/>
                  <a:moveTo>
                    <a:pt x="22369" y="140641"/>
                  </a:moveTo>
                  <a:lnTo>
                    <a:pt x="21088" y="141376"/>
                  </a:lnTo>
                  <a:lnTo>
                    <a:pt x="23318" y="145219"/>
                  </a:lnTo>
                  <a:lnTo>
                    <a:pt x="24599" y="144484"/>
                  </a:lnTo>
                  <a:lnTo>
                    <a:pt x="22369" y="140641"/>
                  </a:lnTo>
                  <a:close/>
                  <a:moveTo>
                    <a:pt x="197856" y="141922"/>
                  </a:moveTo>
                  <a:lnTo>
                    <a:pt x="195626" y="145789"/>
                  </a:lnTo>
                  <a:lnTo>
                    <a:pt x="196930" y="146524"/>
                  </a:lnTo>
                  <a:lnTo>
                    <a:pt x="199136" y="142681"/>
                  </a:lnTo>
                  <a:lnTo>
                    <a:pt x="197856" y="141922"/>
                  </a:lnTo>
                  <a:close/>
                  <a:moveTo>
                    <a:pt x="26829" y="148327"/>
                  </a:moveTo>
                  <a:lnTo>
                    <a:pt x="25548" y="149086"/>
                  </a:lnTo>
                  <a:lnTo>
                    <a:pt x="27777" y="152929"/>
                  </a:lnTo>
                  <a:lnTo>
                    <a:pt x="29058" y="152193"/>
                  </a:lnTo>
                  <a:lnTo>
                    <a:pt x="26829" y="148327"/>
                  </a:lnTo>
                  <a:close/>
                  <a:moveTo>
                    <a:pt x="193420" y="149631"/>
                  </a:moveTo>
                  <a:lnTo>
                    <a:pt x="191190" y="153498"/>
                  </a:lnTo>
                  <a:lnTo>
                    <a:pt x="192471" y="154233"/>
                  </a:lnTo>
                  <a:lnTo>
                    <a:pt x="194701" y="150390"/>
                  </a:lnTo>
                  <a:lnTo>
                    <a:pt x="193420" y="149631"/>
                  </a:lnTo>
                  <a:close/>
                  <a:moveTo>
                    <a:pt x="31264" y="156036"/>
                  </a:moveTo>
                  <a:lnTo>
                    <a:pt x="29983" y="156771"/>
                  </a:lnTo>
                  <a:lnTo>
                    <a:pt x="32213" y="160638"/>
                  </a:lnTo>
                  <a:lnTo>
                    <a:pt x="33494" y="159902"/>
                  </a:lnTo>
                  <a:lnTo>
                    <a:pt x="31264" y="156036"/>
                  </a:lnTo>
                  <a:close/>
                  <a:moveTo>
                    <a:pt x="188960" y="157341"/>
                  </a:moveTo>
                  <a:lnTo>
                    <a:pt x="186730" y="161207"/>
                  </a:lnTo>
                  <a:lnTo>
                    <a:pt x="188035" y="161942"/>
                  </a:lnTo>
                  <a:lnTo>
                    <a:pt x="190241" y="158076"/>
                  </a:lnTo>
                  <a:lnTo>
                    <a:pt x="188960" y="157341"/>
                  </a:lnTo>
                  <a:close/>
                  <a:moveTo>
                    <a:pt x="35724" y="163745"/>
                  </a:moveTo>
                  <a:lnTo>
                    <a:pt x="34443" y="164481"/>
                  </a:lnTo>
                  <a:lnTo>
                    <a:pt x="36673" y="168347"/>
                  </a:lnTo>
                  <a:lnTo>
                    <a:pt x="37954" y="167588"/>
                  </a:lnTo>
                  <a:lnTo>
                    <a:pt x="35724" y="163745"/>
                  </a:lnTo>
                  <a:close/>
                  <a:moveTo>
                    <a:pt x="184524" y="165050"/>
                  </a:moveTo>
                  <a:lnTo>
                    <a:pt x="182295" y="168893"/>
                  </a:lnTo>
                  <a:lnTo>
                    <a:pt x="183576" y="169652"/>
                  </a:lnTo>
                  <a:lnTo>
                    <a:pt x="185805" y="165785"/>
                  </a:lnTo>
                  <a:lnTo>
                    <a:pt x="184524" y="165050"/>
                  </a:lnTo>
                  <a:close/>
                  <a:moveTo>
                    <a:pt x="40160" y="171455"/>
                  </a:moveTo>
                  <a:lnTo>
                    <a:pt x="38879" y="172190"/>
                  </a:lnTo>
                  <a:lnTo>
                    <a:pt x="41108" y="176033"/>
                  </a:lnTo>
                  <a:lnTo>
                    <a:pt x="42389" y="175297"/>
                  </a:lnTo>
                  <a:lnTo>
                    <a:pt x="40160" y="171455"/>
                  </a:lnTo>
                  <a:close/>
                  <a:moveTo>
                    <a:pt x="180065" y="172759"/>
                  </a:moveTo>
                  <a:lnTo>
                    <a:pt x="177835" y="176602"/>
                  </a:lnTo>
                  <a:lnTo>
                    <a:pt x="179140" y="177337"/>
                  </a:lnTo>
                  <a:lnTo>
                    <a:pt x="181346" y="173495"/>
                  </a:lnTo>
                  <a:lnTo>
                    <a:pt x="180065" y="172759"/>
                  </a:lnTo>
                  <a:close/>
                  <a:moveTo>
                    <a:pt x="44619" y="179140"/>
                  </a:moveTo>
                  <a:lnTo>
                    <a:pt x="43338" y="179899"/>
                  </a:lnTo>
                  <a:lnTo>
                    <a:pt x="45568" y="183742"/>
                  </a:lnTo>
                  <a:lnTo>
                    <a:pt x="46849" y="183007"/>
                  </a:lnTo>
                  <a:lnTo>
                    <a:pt x="44619" y="179140"/>
                  </a:lnTo>
                  <a:close/>
                  <a:moveTo>
                    <a:pt x="175629" y="180445"/>
                  </a:moveTo>
                  <a:lnTo>
                    <a:pt x="173399" y="184311"/>
                  </a:lnTo>
                  <a:lnTo>
                    <a:pt x="174680" y="185047"/>
                  </a:lnTo>
                  <a:lnTo>
                    <a:pt x="176910" y="181204"/>
                  </a:lnTo>
                  <a:lnTo>
                    <a:pt x="175629" y="180445"/>
                  </a:lnTo>
                  <a:close/>
                  <a:moveTo>
                    <a:pt x="49079" y="186778"/>
                  </a:moveTo>
                  <a:lnTo>
                    <a:pt x="47845" y="187608"/>
                  </a:lnTo>
                  <a:cubicBezTo>
                    <a:pt x="48723" y="188889"/>
                    <a:pt x="49695" y="190075"/>
                    <a:pt x="50810" y="191143"/>
                  </a:cubicBezTo>
                  <a:lnTo>
                    <a:pt x="51830" y="190075"/>
                  </a:lnTo>
                  <a:cubicBezTo>
                    <a:pt x="50810" y="189079"/>
                    <a:pt x="49885" y="187964"/>
                    <a:pt x="49079" y="186778"/>
                  </a:cubicBezTo>
                  <a:close/>
                  <a:moveTo>
                    <a:pt x="171051" y="187964"/>
                  </a:moveTo>
                  <a:cubicBezTo>
                    <a:pt x="170173" y="189103"/>
                    <a:pt x="169177" y="190123"/>
                    <a:pt x="168086" y="191048"/>
                  </a:cubicBezTo>
                  <a:lnTo>
                    <a:pt x="169058" y="192187"/>
                  </a:lnTo>
                  <a:cubicBezTo>
                    <a:pt x="170221" y="191190"/>
                    <a:pt x="171288" y="190075"/>
                    <a:pt x="172237" y="188889"/>
                  </a:cubicBezTo>
                  <a:lnTo>
                    <a:pt x="171051" y="187964"/>
                  </a:lnTo>
                  <a:close/>
                  <a:moveTo>
                    <a:pt x="55199" y="192732"/>
                  </a:moveTo>
                  <a:lnTo>
                    <a:pt x="54416" y="193989"/>
                  </a:lnTo>
                  <a:cubicBezTo>
                    <a:pt x="55697" y="194820"/>
                    <a:pt x="57073" y="195507"/>
                    <a:pt x="58520" y="196053"/>
                  </a:cubicBezTo>
                  <a:lnTo>
                    <a:pt x="59041" y="194654"/>
                  </a:lnTo>
                  <a:cubicBezTo>
                    <a:pt x="57689" y="194155"/>
                    <a:pt x="56408" y="193515"/>
                    <a:pt x="55199" y="192732"/>
                  </a:cubicBezTo>
                  <a:close/>
                  <a:moveTo>
                    <a:pt x="164552" y="193467"/>
                  </a:moveTo>
                  <a:cubicBezTo>
                    <a:pt x="163294" y="194155"/>
                    <a:pt x="161966" y="194701"/>
                    <a:pt x="160590" y="195104"/>
                  </a:cubicBezTo>
                  <a:lnTo>
                    <a:pt x="161017" y="196527"/>
                  </a:lnTo>
                  <a:lnTo>
                    <a:pt x="161017" y="196551"/>
                  </a:lnTo>
                  <a:cubicBezTo>
                    <a:pt x="162488" y="196100"/>
                    <a:pt x="163911" y="195507"/>
                    <a:pt x="165263" y="194772"/>
                  </a:cubicBezTo>
                  <a:lnTo>
                    <a:pt x="164552" y="193467"/>
                  </a:lnTo>
                  <a:close/>
                  <a:moveTo>
                    <a:pt x="63169" y="195745"/>
                  </a:moveTo>
                  <a:lnTo>
                    <a:pt x="62932" y="197215"/>
                  </a:lnTo>
                  <a:cubicBezTo>
                    <a:pt x="64094" y="197381"/>
                    <a:pt x="65256" y="197476"/>
                    <a:pt x="66419" y="197476"/>
                  </a:cubicBezTo>
                  <a:lnTo>
                    <a:pt x="67486" y="197476"/>
                  </a:lnTo>
                  <a:lnTo>
                    <a:pt x="67486" y="196006"/>
                  </a:lnTo>
                  <a:lnTo>
                    <a:pt x="66419" y="196006"/>
                  </a:lnTo>
                  <a:cubicBezTo>
                    <a:pt x="65327" y="195982"/>
                    <a:pt x="64236" y="195911"/>
                    <a:pt x="63169" y="195745"/>
                  </a:cubicBezTo>
                  <a:close/>
                  <a:moveTo>
                    <a:pt x="71922" y="196006"/>
                  </a:moveTo>
                  <a:lnTo>
                    <a:pt x="71922" y="197476"/>
                  </a:lnTo>
                  <a:lnTo>
                    <a:pt x="76381" y="197476"/>
                  </a:lnTo>
                  <a:lnTo>
                    <a:pt x="76381" y="196006"/>
                  </a:lnTo>
                  <a:close/>
                  <a:moveTo>
                    <a:pt x="80817" y="196006"/>
                  </a:moveTo>
                  <a:lnTo>
                    <a:pt x="80817" y="197476"/>
                  </a:lnTo>
                  <a:lnTo>
                    <a:pt x="85277" y="197476"/>
                  </a:lnTo>
                  <a:lnTo>
                    <a:pt x="85277" y="196006"/>
                  </a:lnTo>
                  <a:close/>
                  <a:moveTo>
                    <a:pt x="89712" y="196006"/>
                  </a:moveTo>
                  <a:lnTo>
                    <a:pt x="89712" y="197476"/>
                  </a:lnTo>
                  <a:lnTo>
                    <a:pt x="94172" y="197476"/>
                  </a:lnTo>
                  <a:lnTo>
                    <a:pt x="94172" y="196006"/>
                  </a:lnTo>
                  <a:close/>
                  <a:moveTo>
                    <a:pt x="98631" y="196006"/>
                  </a:moveTo>
                  <a:lnTo>
                    <a:pt x="98631" y="197476"/>
                  </a:lnTo>
                  <a:lnTo>
                    <a:pt x="103067" y="197476"/>
                  </a:lnTo>
                  <a:lnTo>
                    <a:pt x="103067" y="196006"/>
                  </a:lnTo>
                  <a:close/>
                  <a:moveTo>
                    <a:pt x="107527" y="196006"/>
                  </a:moveTo>
                  <a:lnTo>
                    <a:pt x="107527" y="197476"/>
                  </a:lnTo>
                  <a:lnTo>
                    <a:pt x="111963" y="197476"/>
                  </a:lnTo>
                  <a:lnTo>
                    <a:pt x="111963" y="196006"/>
                  </a:lnTo>
                  <a:close/>
                  <a:moveTo>
                    <a:pt x="116422" y="196006"/>
                  </a:moveTo>
                  <a:lnTo>
                    <a:pt x="116422" y="197476"/>
                  </a:lnTo>
                  <a:lnTo>
                    <a:pt x="120858" y="197476"/>
                  </a:lnTo>
                  <a:lnTo>
                    <a:pt x="120858" y="196006"/>
                  </a:lnTo>
                  <a:close/>
                  <a:moveTo>
                    <a:pt x="125317" y="196006"/>
                  </a:moveTo>
                  <a:lnTo>
                    <a:pt x="125317" y="197476"/>
                  </a:lnTo>
                  <a:lnTo>
                    <a:pt x="129753" y="197476"/>
                  </a:lnTo>
                  <a:lnTo>
                    <a:pt x="129753" y="196006"/>
                  </a:lnTo>
                  <a:close/>
                  <a:moveTo>
                    <a:pt x="134213" y="196006"/>
                  </a:moveTo>
                  <a:lnTo>
                    <a:pt x="134213" y="197476"/>
                  </a:lnTo>
                  <a:lnTo>
                    <a:pt x="138648" y="197476"/>
                  </a:lnTo>
                  <a:lnTo>
                    <a:pt x="138648" y="196006"/>
                  </a:lnTo>
                  <a:close/>
                  <a:moveTo>
                    <a:pt x="143108" y="196006"/>
                  </a:moveTo>
                  <a:lnTo>
                    <a:pt x="143108" y="197476"/>
                  </a:lnTo>
                  <a:lnTo>
                    <a:pt x="147544" y="197476"/>
                  </a:lnTo>
                  <a:lnTo>
                    <a:pt x="147544" y="196006"/>
                  </a:lnTo>
                  <a:close/>
                  <a:moveTo>
                    <a:pt x="156368" y="195911"/>
                  </a:moveTo>
                  <a:cubicBezTo>
                    <a:pt x="155775" y="195958"/>
                    <a:pt x="155182" y="196006"/>
                    <a:pt x="154589" y="196006"/>
                  </a:cubicBezTo>
                  <a:lnTo>
                    <a:pt x="152003" y="196006"/>
                  </a:lnTo>
                  <a:lnTo>
                    <a:pt x="152003" y="197476"/>
                  </a:lnTo>
                  <a:lnTo>
                    <a:pt x="154589" y="197476"/>
                  </a:lnTo>
                  <a:cubicBezTo>
                    <a:pt x="155229" y="197476"/>
                    <a:pt x="155870" y="197453"/>
                    <a:pt x="156510" y="197405"/>
                  </a:cubicBezTo>
                  <a:lnTo>
                    <a:pt x="156368" y="1959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4071200" y="3596633"/>
            <a:ext cx="40484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073200" y="4446125"/>
            <a:ext cx="404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5150400" y="1938828"/>
            <a:ext cx="1891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60338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 flipH="1">
            <a:off x="8816745" y="3002067"/>
            <a:ext cx="20044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2"/>
          </p:nvPr>
        </p:nvSpPr>
        <p:spPr>
          <a:xfrm flipH="1">
            <a:off x="1392757" y="3002067"/>
            <a:ext cx="20044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3"/>
          </p:nvPr>
        </p:nvSpPr>
        <p:spPr>
          <a:xfrm flipH="1">
            <a:off x="8697745" y="2606851"/>
            <a:ext cx="2242400" cy="2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3200">
                <a:solidFill>
                  <a:schemeClr val="accent3"/>
                </a:solidFill>
                <a:latin typeface="Mansalva"/>
                <a:ea typeface="Mansalva"/>
                <a:cs typeface="Mansalva"/>
                <a:sym typeface="Mansal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4"/>
          </p:nvPr>
        </p:nvSpPr>
        <p:spPr>
          <a:xfrm flipH="1">
            <a:off x="1273757" y="2606851"/>
            <a:ext cx="2242400" cy="2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3200">
                <a:solidFill>
                  <a:schemeClr val="accent2"/>
                </a:solidFill>
                <a:latin typeface="Mansalva"/>
                <a:ea typeface="Mansalva"/>
                <a:cs typeface="Mansalva"/>
                <a:sym typeface="Mansal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5"/>
          </p:nvPr>
        </p:nvSpPr>
        <p:spPr>
          <a:xfrm flipH="1">
            <a:off x="5104752" y="3002067"/>
            <a:ext cx="20044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6"/>
          </p:nvPr>
        </p:nvSpPr>
        <p:spPr>
          <a:xfrm flipH="1">
            <a:off x="4985752" y="2606851"/>
            <a:ext cx="2242400" cy="2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3200">
                <a:solidFill>
                  <a:schemeClr val="accent1"/>
                </a:solidFill>
                <a:latin typeface="Mansalva"/>
                <a:ea typeface="Mansalva"/>
                <a:cs typeface="Mansalva"/>
                <a:sym typeface="Mansal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salva"/>
              <a:buNone/>
              <a:defRPr sz="4000">
                <a:latin typeface="Mansalva"/>
                <a:ea typeface="Mansalva"/>
                <a:cs typeface="Mansalva"/>
                <a:sym typeface="Mansalv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2546600" y="575800"/>
            <a:ext cx="70988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7705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/>
          <p:nvPr/>
        </p:nvSpPr>
        <p:spPr>
          <a:xfrm>
            <a:off x="616000" y="400000"/>
            <a:ext cx="10960000" cy="605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"/>
          </p:nvPr>
        </p:nvSpPr>
        <p:spPr>
          <a:xfrm flipH="1">
            <a:off x="1126484" y="3792967"/>
            <a:ext cx="2251200" cy="1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2"/>
          </p:nvPr>
        </p:nvSpPr>
        <p:spPr>
          <a:xfrm flipH="1">
            <a:off x="4970400" y="3788517"/>
            <a:ext cx="2251200" cy="1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3"/>
          </p:nvPr>
        </p:nvSpPr>
        <p:spPr>
          <a:xfrm flipH="1">
            <a:off x="1124284" y="3407951"/>
            <a:ext cx="225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3200">
                <a:solidFill>
                  <a:schemeClr val="accent1"/>
                </a:solidFill>
                <a:latin typeface="Mansalva"/>
                <a:ea typeface="Mansalva"/>
                <a:cs typeface="Mansalva"/>
                <a:sym typeface="Mansal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4"/>
          </p:nvPr>
        </p:nvSpPr>
        <p:spPr>
          <a:xfrm flipH="1">
            <a:off x="4968200" y="3407933"/>
            <a:ext cx="225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3200">
                <a:solidFill>
                  <a:schemeClr val="accent2"/>
                </a:solidFill>
                <a:latin typeface="Mansalva"/>
                <a:ea typeface="Mansalva"/>
                <a:cs typeface="Mansalva"/>
                <a:sym typeface="Mansal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2546600" y="575800"/>
            <a:ext cx="70988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5"/>
          </p:nvPr>
        </p:nvSpPr>
        <p:spPr>
          <a:xfrm flipH="1">
            <a:off x="8807452" y="3788517"/>
            <a:ext cx="2251200" cy="1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6"/>
          </p:nvPr>
        </p:nvSpPr>
        <p:spPr>
          <a:xfrm flipH="1">
            <a:off x="8656852" y="3412800"/>
            <a:ext cx="2552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3200">
                <a:solidFill>
                  <a:schemeClr val="accent3"/>
                </a:solidFill>
                <a:latin typeface="Mansalva"/>
                <a:ea typeface="Mansalva"/>
                <a:cs typeface="Mansalva"/>
                <a:sym typeface="Mansal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1424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616000" y="400000"/>
            <a:ext cx="10960000" cy="605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3"/>
          <p:cNvSpPr txBox="1">
            <a:spLocks noGrp="1"/>
          </p:cNvSpPr>
          <p:nvPr>
            <p:ph type="ctrTitle"/>
          </p:nvPr>
        </p:nvSpPr>
        <p:spPr>
          <a:xfrm flipH="1">
            <a:off x="2838567" y="2351575"/>
            <a:ext cx="20808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 flipH="1">
            <a:off x="2838567" y="2888484"/>
            <a:ext cx="3169200" cy="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ctrTitle" idx="2"/>
          </p:nvPr>
        </p:nvSpPr>
        <p:spPr>
          <a:xfrm flipH="1">
            <a:off x="7272627" y="2351579"/>
            <a:ext cx="2080800" cy="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 flipH="1">
            <a:off x="6184233" y="2891617"/>
            <a:ext cx="3169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ctrTitle" idx="4"/>
          </p:nvPr>
        </p:nvSpPr>
        <p:spPr>
          <a:xfrm flipH="1">
            <a:off x="2838573" y="4185832"/>
            <a:ext cx="2080800" cy="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 flipH="1">
            <a:off x="2838573" y="4736937"/>
            <a:ext cx="30164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ctrTitle" idx="6"/>
          </p:nvPr>
        </p:nvSpPr>
        <p:spPr>
          <a:xfrm flipH="1">
            <a:off x="6933027" y="4185832"/>
            <a:ext cx="2420400" cy="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7"/>
          </p:nvPr>
        </p:nvSpPr>
        <p:spPr>
          <a:xfrm flipH="1">
            <a:off x="6119427" y="4736935"/>
            <a:ext cx="3234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8"/>
          </p:nvPr>
        </p:nvSpPr>
        <p:spPr>
          <a:xfrm>
            <a:off x="2546600" y="575800"/>
            <a:ext cx="70988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338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616000" y="400000"/>
            <a:ext cx="10960000" cy="605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4"/>
          <p:cNvSpPr txBox="1">
            <a:spLocks noGrp="1"/>
          </p:cNvSpPr>
          <p:nvPr>
            <p:ph type="ctrTitle"/>
          </p:nvPr>
        </p:nvSpPr>
        <p:spPr>
          <a:xfrm flipH="1">
            <a:off x="8261377" y="2389084"/>
            <a:ext cx="2432000" cy="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 flipH="1">
            <a:off x="8436977" y="2814567"/>
            <a:ext cx="2080800" cy="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ctrTitle" idx="2"/>
          </p:nvPr>
        </p:nvSpPr>
        <p:spPr>
          <a:xfrm flipH="1">
            <a:off x="5102617" y="2389084"/>
            <a:ext cx="2080800" cy="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 flipH="1">
            <a:off x="4984817" y="2814567"/>
            <a:ext cx="2316400" cy="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ctrTitle" idx="4"/>
          </p:nvPr>
        </p:nvSpPr>
        <p:spPr>
          <a:xfrm flipH="1">
            <a:off x="8436977" y="4134533"/>
            <a:ext cx="2080800" cy="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 flipH="1">
            <a:off x="8380777" y="4556567"/>
            <a:ext cx="2193200" cy="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ctrTitle" idx="6"/>
          </p:nvPr>
        </p:nvSpPr>
        <p:spPr>
          <a:xfrm flipH="1">
            <a:off x="1674132" y="2385884"/>
            <a:ext cx="2080800" cy="2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ubTitle" idx="7"/>
          </p:nvPr>
        </p:nvSpPr>
        <p:spPr>
          <a:xfrm flipH="1">
            <a:off x="1498532" y="2814567"/>
            <a:ext cx="2432000" cy="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8"/>
          </p:nvPr>
        </p:nvSpPr>
        <p:spPr>
          <a:xfrm flipH="1">
            <a:off x="5102617" y="4134533"/>
            <a:ext cx="2080800" cy="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9"/>
          </p:nvPr>
        </p:nvSpPr>
        <p:spPr>
          <a:xfrm flipH="1">
            <a:off x="4984817" y="4556567"/>
            <a:ext cx="2316400" cy="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13"/>
          </p:nvPr>
        </p:nvSpPr>
        <p:spPr>
          <a:xfrm flipH="1">
            <a:off x="1498532" y="4134533"/>
            <a:ext cx="2432000" cy="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4"/>
          </p:nvPr>
        </p:nvSpPr>
        <p:spPr>
          <a:xfrm flipH="1">
            <a:off x="1498532" y="4556567"/>
            <a:ext cx="2432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15"/>
          </p:nvPr>
        </p:nvSpPr>
        <p:spPr>
          <a:xfrm>
            <a:off x="1615400" y="575800"/>
            <a:ext cx="89612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946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Title and two columns 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/>
          <p:nvPr/>
        </p:nvSpPr>
        <p:spPr>
          <a:xfrm>
            <a:off x="616000" y="400000"/>
            <a:ext cx="10960000" cy="605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25"/>
          <p:cNvSpPr txBox="1">
            <a:spLocks noGrp="1"/>
          </p:cNvSpPr>
          <p:nvPr>
            <p:ph type="subTitle" idx="1"/>
          </p:nvPr>
        </p:nvSpPr>
        <p:spPr>
          <a:xfrm flipH="1">
            <a:off x="1134900" y="4240636"/>
            <a:ext cx="2760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2"/>
          </p:nvPr>
        </p:nvSpPr>
        <p:spPr>
          <a:xfrm flipH="1">
            <a:off x="1134900" y="2361400"/>
            <a:ext cx="27604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3"/>
          </p:nvPr>
        </p:nvSpPr>
        <p:spPr>
          <a:xfrm flipH="1">
            <a:off x="1468901" y="3725451"/>
            <a:ext cx="242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3200">
                <a:solidFill>
                  <a:schemeClr val="accent1"/>
                </a:solidFill>
                <a:latin typeface="Mansalva"/>
                <a:ea typeface="Mansalva"/>
                <a:cs typeface="Mansalva"/>
                <a:sym typeface="Mansal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4"/>
          </p:nvPr>
        </p:nvSpPr>
        <p:spPr>
          <a:xfrm flipH="1">
            <a:off x="1472500" y="1834767"/>
            <a:ext cx="2422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3200">
                <a:solidFill>
                  <a:schemeClr val="accent2"/>
                </a:solidFill>
                <a:latin typeface="Mansalva"/>
                <a:ea typeface="Mansalva"/>
                <a:cs typeface="Mansalva"/>
                <a:sym typeface="Mansal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nkempt"/>
              <a:buNone/>
              <a:defRPr sz="4000">
                <a:latin typeface="Unkempt"/>
                <a:ea typeface="Unkempt"/>
                <a:cs typeface="Unkempt"/>
                <a:sym typeface="Unkemp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2546600" y="575800"/>
            <a:ext cx="70988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8009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>
            <a:spLocks noGrp="1"/>
          </p:cNvSpPr>
          <p:nvPr>
            <p:ph type="subTitle" idx="1"/>
          </p:nvPr>
        </p:nvSpPr>
        <p:spPr>
          <a:xfrm flipH="1">
            <a:off x="1970200" y="4279717"/>
            <a:ext cx="2694800" cy="1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2546600" y="575800"/>
            <a:ext cx="70988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4260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>
            <a:spLocks noGrp="1"/>
          </p:cNvSpPr>
          <p:nvPr>
            <p:ph type="subTitle" idx="1"/>
          </p:nvPr>
        </p:nvSpPr>
        <p:spPr>
          <a:xfrm flipH="1">
            <a:off x="7342867" y="4279717"/>
            <a:ext cx="2694800" cy="1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2546600" y="575800"/>
            <a:ext cx="70988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3464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616000" y="400000"/>
            <a:ext cx="10960000" cy="605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1633728" y="1719072"/>
            <a:ext cx="5096400" cy="4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ExtraLight"/>
              <a:buChar char="●"/>
              <a:defRPr sz="1867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2546600" y="575800"/>
            <a:ext cx="70988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2"/>
          </p:nvPr>
        </p:nvSpPr>
        <p:spPr>
          <a:xfrm>
            <a:off x="6766560" y="2548128"/>
            <a:ext cx="4133200" cy="3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9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616000" y="400000"/>
            <a:ext cx="10960000" cy="605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963200" y="575800"/>
            <a:ext cx="102656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2093200" y="1830400"/>
            <a:ext cx="8005600" cy="3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 sz="2400">
                <a:latin typeface="Assistant"/>
                <a:ea typeface="Assistant"/>
                <a:cs typeface="Assistant"/>
                <a:sym typeface="Assistant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marL="1828754" lvl="2" indent="-4317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marL="2438339" lvl="3" indent="-4317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marL="4267093" lvl="6" indent="-41485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marL="4876678" lvl="7" indent="-41485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4722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 rot="-5400000">
            <a:off x="4885217" y="-1581000"/>
            <a:ext cx="7632800" cy="10020000"/>
          </a:xfrm>
          <a:prstGeom prst="wave">
            <a:avLst>
              <a:gd name="adj1" fmla="val 7602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2" name="Google Shape;202;p30"/>
          <p:cNvGrpSpPr/>
          <p:nvPr/>
        </p:nvGrpSpPr>
        <p:grpSpPr>
          <a:xfrm>
            <a:off x="1055081" y="1483924"/>
            <a:ext cx="4447133" cy="3928591"/>
            <a:chOff x="2549775" y="861525"/>
            <a:chExt cx="4044320" cy="3572745"/>
          </a:xfrm>
        </p:grpSpPr>
        <p:sp>
          <p:nvSpPr>
            <p:cNvPr id="203" name="Google Shape;203;p30"/>
            <p:cNvSpPr/>
            <p:nvPr/>
          </p:nvSpPr>
          <p:spPr>
            <a:xfrm>
              <a:off x="2549775" y="861525"/>
              <a:ext cx="4044320" cy="3572745"/>
            </a:xfrm>
            <a:custGeom>
              <a:avLst/>
              <a:gdLst/>
              <a:ahLst/>
              <a:cxnLst/>
              <a:rect l="l" t="t" r="r" b="b"/>
              <a:pathLst>
                <a:path w="236995" h="209361" extrusionOk="0">
                  <a:moveTo>
                    <a:pt x="166426" y="0"/>
                  </a:moveTo>
                  <a:lnTo>
                    <a:pt x="70546" y="0"/>
                  </a:lnTo>
                  <a:cubicBezTo>
                    <a:pt x="62813" y="0"/>
                    <a:pt x="55673" y="4127"/>
                    <a:pt x="51807" y="10817"/>
                  </a:cubicBezTo>
                  <a:lnTo>
                    <a:pt x="3867" y="93863"/>
                  </a:lnTo>
                  <a:cubicBezTo>
                    <a:pt x="0" y="100553"/>
                    <a:pt x="0" y="108808"/>
                    <a:pt x="3867" y="115497"/>
                  </a:cubicBezTo>
                  <a:lnTo>
                    <a:pt x="51807" y="198544"/>
                  </a:lnTo>
                  <a:cubicBezTo>
                    <a:pt x="55673" y="205233"/>
                    <a:pt x="62813" y="209360"/>
                    <a:pt x="70546" y="209360"/>
                  </a:cubicBezTo>
                  <a:lnTo>
                    <a:pt x="166426" y="209360"/>
                  </a:lnTo>
                  <a:cubicBezTo>
                    <a:pt x="174159" y="209360"/>
                    <a:pt x="181298" y="205233"/>
                    <a:pt x="185165" y="198544"/>
                  </a:cubicBezTo>
                  <a:lnTo>
                    <a:pt x="233128" y="115497"/>
                  </a:lnTo>
                  <a:cubicBezTo>
                    <a:pt x="236995" y="108808"/>
                    <a:pt x="236995" y="100553"/>
                    <a:pt x="233128" y="93863"/>
                  </a:cubicBezTo>
                  <a:lnTo>
                    <a:pt x="185189" y="10817"/>
                  </a:lnTo>
                  <a:cubicBezTo>
                    <a:pt x="181322" y="4127"/>
                    <a:pt x="174159" y="0"/>
                    <a:pt x="166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2686194" y="962721"/>
              <a:ext cx="3772304" cy="3369945"/>
            </a:xfrm>
            <a:custGeom>
              <a:avLst/>
              <a:gdLst/>
              <a:ahLst/>
              <a:cxnLst/>
              <a:rect l="l" t="t" r="r" b="b"/>
              <a:pathLst>
                <a:path w="221055" h="197477" extrusionOk="0">
                  <a:moveTo>
                    <a:pt x="70072" y="0"/>
                  </a:moveTo>
                  <a:lnTo>
                    <a:pt x="70072" y="1495"/>
                  </a:lnTo>
                  <a:lnTo>
                    <a:pt x="74531" y="1495"/>
                  </a:lnTo>
                  <a:lnTo>
                    <a:pt x="74531" y="0"/>
                  </a:lnTo>
                  <a:close/>
                  <a:moveTo>
                    <a:pt x="78967" y="0"/>
                  </a:moveTo>
                  <a:lnTo>
                    <a:pt x="78967" y="1495"/>
                  </a:lnTo>
                  <a:lnTo>
                    <a:pt x="83426" y="1495"/>
                  </a:lnTo>
                  <a:lnTo>
                    <a:pt x="83426" y="0"/>
                  </a:lnTo>
                  <a:close/>
                  <a:moveTo>
                    <a:pt x="87862" y="0"/>
                  </a:moveTo>
                  <a:lnTo>
                    <a:pt x="87862" y="1495"/>
                  </a:lnTo>
                  <a:lnTo>
                    <a:pt x="92322" y="1495"/>
                  </a:lnTo>
                  <a:lnTo>
                    <a:pt x="92322" y="0"/>
                  </a:lnTo>
                  <a:close/>
                  <a:moveTo>
                    <a:pt x="96757" y="0"/>
                  </a:moveTo>
                  <a:lnTo>
                    <a:pt x="96757" y="1495"/>
                  </a:lnTo>
                  <a:lnTo>
                    <a:pt x="101217" y="1495"/>
                  </a:lnTo>
                  <a:lnTo>
                    <a:pt x="101217" y="0"/>
                  </a:lnTo>
                  <a:close/>
                  <a:moveTo>
                    <a:pt x="105653" y="0"/>
                  </a:moveTo>
                  <a:lnTo>
                    <a:pt x="105653" y="1495"/>
                  </a:lnTo>
                  <a:lnTo>
                    <a:pt x="110112" y="1495"/>
                  </a:lnTo>
                  <a:lnTo>
                    <a:pt x="110112" y="0"/>
                  </a:lnTo>
                  <a:close/>
                  <a:moveTo>
                    <a:pt x="114548" y="0"/>
                  </a:moveTo>
                  <a:lnTo>
                    <a:pt x="114548" y="1495"/>
                  </a:lnTo>
                  <a:lnTo>
                    <a:pt x="119008" y="1495"/>
                  </a:lnTo>
                  <a:lnTo>
                    <a:pt x="119008" y="0"/>
                  </a:lnTo>
                  <a:close/>
                  <a:moveTo>
                    <a:pt x="123443" y="0"/>
                  </a:moveTo>
                  <a:lnTo>
                    <a:pt x="123443" y="1495"/>
                  </a:lnTo>
                  <a:lnTo>
                    <a:pt x="127903" y="1495"/>
                  </a:lnTo>
                  <a:lnTo>
                    <a:pt x="127903" y="0"/>
                  </a:lnTo>
                  <a:close/>
                  <a:moveTo>
                    <a:pt x="132339" y="0"/>
                  </a:moveTo>
                  <a:lnTo>
                    <a:pt x="132339" y="1495"/>
                  </a:lnTo>
                  <a:lnTo>
                    <a:pt x="136798" y="1495"/>
                  </a:lnTo>
                  <a:lnTo>
                    <a:pt x="136798" y="0"/>
                  </a:lnTo>
                  <a:close/>
                  <a:moveTo>
                    <a:pt x="141234" y="0"/>
                  </a:moveTo>
                  <a:lnTo>
                    <a:pt x="141234" y="1495"/>
                  </a:lnTo>
                  <a:lnTo>
                    <a:pt x="145693" y="1495"/>
                  </a:lnTo>
                  <a:lnTo>
                    <a:pt x="145693" y="0"/>
                  </a:lnTo>
                  <a:close/>
                  <a:moveTo>
                    <a:pt x="150129" y="0"/>
                  </a:moveTo>
                  <a:lnTo>
                    <a:pt x="150129" y="1495"/>
                  </a:lnTo>
                  <a:lnTo>
                    <a:pt x="154589" y="1495"/>
                  </a:lnTo>
                  <a:lnTo>
                    <a:pt x="154589" y="0"/>
                  </a:lnTo>
                  <a:close/>
                  <a:moveTo>
                    <a:pt x="65612" y="24"/>
                  </a:moveTo>
                  <a:cubicBezTo>
                    <a:pt x="64070" y="71"/>
                    <a:pt x="62552" y="285"/>
                    <a:pt x="61058" y="664"/>
                  </a:cubicBezTo>
                  <a:lnTo>
                    <a:pt x="61413" y="2111"/>
                  </a:lnTo>
                  <a:cubicBezTo>
                    <a:pt x="62813" y="1756"/>
                    <a:pt x="64236" y="1566"/>
                    <a:pt x="65660" y="1518"/>
                  </a:cubicBezTo>
                  <a:lnTo>
                    <a:pt x="65612" y="24"/>
                  </a:lnTo>
                  <a:close/>
                  <a:moveTo>
                    <a:pt x="156961" y="119"/>
                  </a:moveTo>
                  <a:lnTo>
                    <a:pt x="156795" y="1613"/>
                  </a:lnTo>
                  <a:cubicBezTo>
                    <a:pt x="158218" y="1756"/>
                    <a:pt x="159618" y="2064"/>
                    <a:pt x="160993" y="2491"/>
                  </a:cubicBezTo>
                  <a:lnTo>
                    <a:pt x="161444" y="1068"/>
                  </a:lnTo>
                  <a:cubicBezTo>
                    <a:pt x="159973" y="617"/>
                    <a:pt x="158479" y="285"/>
                    <a:pt x="156961" y="119"/>
                  </a:cubicBezTo>
                  <a:close/>
                  <a:moveTo>
                    <a:pt x="56740" y="2206"/>
                  </a:moveTo>
                  <a:cubicBezTo>
                    <a:pt x="55341" y="2870"/>
                    <a:pt x="54036" y="3677"/>
                    <a:pt x="52827" y="4602"/>
                  </a:cubicBezTo>
                  <a:lnTo>
                    <a:pt x="53728" y="5788"/>
                  </a:lnTo>
                  <a:cubicBezTo>
                    <a:pt x="54867" y="4910"/>
                    <a:pt x="56076" y="4175"/>
                    <a:pt x="57381" y="3558"/>
                  </a:cubicBezTo>
                  <a:lnTo>
                    <a:pt x="56740" y="2206"/>
                  </a:lnTo>
                  <a:close/>
                  <a:moveTo>
                    <a:pt x="165643" y="2942"/>
                  </a:moveTo>
                  <a:lnTo>
                    <a:pt x="164907" y="4223"/>
                  </a:lnTo>
                  <a:cubicBezTo>
                    <a:pt x="166141" y="4934"/>
                    <a:pt x="167327" y="5764"/>
                    <a:pt x="168394" y="6713"/>
                  </a:cubicBezTo>
                  <a:lnTo>
                    <a:pt x="169367" y="5598"/>
                  </a:lnTo>
                  <a:cubicBezTo>
                    <a:pt x="168228" y="4578"/>
                    <a:pt x="166971" y="3701"/>
                    <a:pt x="165643" y="2942"/>
                  </a:cubicBezTo>
                  <a:close/>
                  <a:moveTo>
                    <a:pt x="49482" y="7781"/>
                  </a:moveTo>
                  <a:cubicBezTo>
                    <a:pt x="48557" y="8848"/>
                    <a:pt x="47727" y="9987"/>
                    <a:pt x="47039" y="11220"/>
                  </a:cubicBezTo>
                  <a:lnTo>
                    <a:pt x="46849" y="11505"/>
                  </a:lnTo>
                  <a:lnTo>
                    <a:pt x="48130" y="12264"/>
                  </a:lnTo>
                  <a:lnTo>
                    <a:pt x="48320" y="11956"/>
                  </a:lnTo>
                  <a:cubicBezTo>
                    <a:pt x="48960" y="10817"/>
                    <a:pt x="49743" y="9749"/>
                    <a:pt x="50597" y="8753"/>
                  </a:cubicBezTo>
                  <a:lnTo>
                    <a:pt x="49482" y="7781"/>
                  </a:lnTo>
                  <a:close/>
                  <a:moveTo>
                    <a:pt x="172498" y="8967"/>
                  </a:moveTo>
                  <a:lnTo>
                    <a:pt x="171312" y="9868"/>
                  </a:lnTo>
                  <a:cubicBezTo>
                    <a:pt x="171810" y="10532"/>
                    <a:pt x="172261" y="11220"/>
                    <a:pt x="172688" y="11932"/>
                  </a:cubicBezTo>
                  <a:lnTo>
                    <a:pt x="173613" y="13569"/>
                  </a:lnTo>
                  <a:lnTo>
                    <a:pt x="174917" y="12809"/>
                  </a:lnTo>
                  <a:lnTo>
                    <a:pt x="173992" y="11196"/>
                  </a:lnTo>
                  <a:cubicBezTo>
                    <a:pt x="173542" y="10437"/>
                    <a:pt x="173044" y="9678"/>
                    <a:pt x="172498" y="8967"/>
                  </a:cubicBezTo>
                  <a:close/>
                  <a:moveTo>
                    <a:pt x="44619" y="15371"/>
                  </a:moveTo>
                  <a:lnTo>
                    <a:pt x="42389" y="19214"/>
                  </a:lnTo>
                  <a:lnTo>
                    <a:pt x="43694" y="19949"/>
                  </a:lnTo>
                  <a:lnTo>
                    <a:pt x="45900" y="16107"/>
                  </a:lnTo>
                  <a:lnTo>
                    <a:pt x="44619" y="15371"/>
                  </a:lnTo>
                  <a:close/>
                  <a:moveTo>
                    <a:pt x="177124" y="16676"/>
                  </a:moveTo>
                  <a:lnTo>
                    <a:pt x="175843" y="17411"/>
                  </a:lnTo>
                  <a:lnTo>
                    <a:pt x="178072" y="21254"/>
                  </a:lnTo>
                  <a:lnTo>
                    <a:pt x="179353" y="20519"/>
                  </a:lnTo>
                  <a:lnTo>
                    <a:pt x="177124" y="16676"/>
                  </a:lnTo>
                  <a:close/>
                  <a:moveTo>
                    <a:pt x="40183" y="23057"/>
                  </a:moveTo>
                  <a:lnTo>
                    <a:pt x="37954" y="26923"/>
                  </a:lnTo>
                  <a:lnTo>
                    <a:pt x="39235" y="27659"/>
                  </a:lnTo>
                  <a:lnTo>
                    <a:pt x="41464" y="23816"/>
                  </a:lnTo>
                  <a:lnTo>
                    <a:pt x="40183" y="23057"/>
                  </a:lnTo>
                  <a:close/>
                  <a:moveTo>
                    <a:pt x="181559" y="24362"/>
                  </a:moveTo>
                  <a:lnTo>
                    <a:pt x="180278" y="25121"/>
                  </a:lnTo>
                  <a:lnTo>
                    <a:pt x="182508" y="28963"/>
                  </a:lnTo>
                  <a:lnTo>
                    <a:pt x="183789" y="28228"/>
                  </a:lnTo>
                  <a:lnTo>
                    <a:pt x="181559" y="24362"/>
                  </a:lnTo>
                  <a:close/>
                  <a:moveTo>
                    <a:pt x="35724" y="30766"/>
                  </a:moveTo>
                  <a:lnTo>
                    <a:pt x="33494" y="34633"/>
                  </a:lnTo>
                  <a:lnTo>
                    <a:pt x="34799" y="35368"/>
                  </a:lnTo>
                  <a:lnTo>
                    <a:pt x="37005" y="31502"/>
                  </a:lnTo>
                  <a:lnTo>
                    <a:pt x="35724" y="30766"/>
                  </a:lnTo>
                  <a:close/>
                  <a:moveTo>
                    <a:pt x="186019" y="32071"/>
                  </a:moveTo>
                  <a:lnTo>
                    <a:pt x="184738" y="32806"/>
                  </a:lnTo>
                  <a:lnTo>
                    <a:pt x="186944" y="36673"/>
                  </a:lnTo>
                  <a:lnTo>
                    <a:pt x="188249" y="35937"/>
                  </a:lnTo>
                  <a:lnTo>
                    <a:pt x="186019" y="32071"/>
                  </a:lnTo>
                  <a:close/>
                  <a:moveTo>
                    <a:pt x="31288" y="38475"/>
                  </a:moveTo>
                  <a:lnTo>
                    <a:pt x="29058" y="42318"/>
                  </a:lnTo>
                  <a:lnTo>
                    <a:pt x="30339" y="43077"/>
                  </a:lnTo>
                  <a:lnTo>
                    <a:pt x="32569" y="39211"/>
                  </a:lnTo>
                  <a:lnTo>
                    <a:pt x="31288" y="38475"/>
                  </a:lnTo>
                  <a:close/>
                  <a:moveTo>
                    <a:pt x="190455" y="39780"/>
                  </a:moveTo>
                  <a:lnTo>
                    <a:pt x="189174" y="40515"/>
                  </a:lnTo>
                  <a:lnTo>
                    <a:pt x="191403" y="44382"/>
                  </a:lnTo>
                  <a:lnTo>
                    <a:pt x="192684" y="43623"/>
                  </a:lnTo>
                  <a:lnTo>
                    <a:pt x="190455" y="39780"/>
                  </a:lnTo>
                  <a:close/>
                  <a:moveTo>
                    <a:pt x="26829" y="46185"/>
                  </a:moveTo>
                  <a:lnTo>
                    <a:pt x="24599" y="50027"/>
                  </a:lnTo>
                  <a:lnTo>
                    <a:pt x="25903" y="50763"/>
                  </a:lnTo>
                  <a:lnTo>
                    <a:pt x="28110" y="46920"/>
                  </a:lnTo>
                  <a:lnTo>
                    <a:pt x="26829" y="46185"/>
                  </a:lnTo>
                  <a:close/>
                  <a:moveTo>
                    <a:pt x="194914" y="47489"/>
                  </a:moveTo>
                  <a:lnTo>
                    <a:pt x="193633" y="48225"/>
                  </a:lnTo>
                  <a:lnTo>
                    <a:pt x="195839" y="52067"/>
                  </a:lnTo>
                  <a:lnTo>
                    <a:pt x="197144" y="51332"/>
                  </a:lnTo>
                  <a:lnTo>
                    <a:pt x="194914" y="47489"/>
                  </a:lnTo>
                  <a:close/>
                  <a:moveTo>
                    <a:pt x="22393" y="53870"/>
                  </a:moveTo>
                  <a:lnTo>
                    <a:pt x="20163" y="57737"/>
                  </a:lnTo>
                  <a:lnTo>
                    <a:pt x="21444" y="58472"/>
                  </a:lnTo>
                  <a:lnTo>
                    <a:pt x="23674" y="54629"/>
                  </a:lnTo>
                  <a:lnTo>
                    <a:pt x="22393" y="53870"/>
                  </a:lnTo>
                  <a:close/>
                  <a:moveTo>
                    <a:pt x="199374" y="55175"/>
                  </a:moveTo>
                  <a:lnTo>
                    <a:pt x="198093" y="55934"/>
                  </a:lnTo>
                  <a:lnTo>
                    <a:pt x="200299" y="59777"/>
                  </a:lnTo>
                  <a:lnTo>
                    <a:pt x="201580" y="59041"/>
                  </a:lnTo>
                  <a:lnTo>
                    <a:pt x="199374" y="55175"/>
                  </a:lnTo>
                  <a:close/>
                  <a:moveTo>
                    <a:pt x="17933" y="61580"/>
                  </a:moveTo>
                  <a:lnTo>
                    <a:pt x="15704" y="65446"/>
                  </a:lnTo>
                  <a:lnTo>
                    <a:pt x="17008" y="66181"/>
                  </a:lnTo>
                  <a:lnTo>
                    <a:pt x="19214" y="62315"/>
                  </a:lnTo>
                  <a:lnTo>
                    <a:pt x="17933" y="61580"/>
                  </a:lnTo>
                  <a:close/>
                  <a:moveTo>
                    <a:pt x="203809" y="62884"/>
                  </a:moveTo>
                  <a:lnTo>
                    <a:pt x="202529" y="63620"/>
                  </a:lnTo>
                  <a:lnTo>
                    <a:pt x="204735" y="67486"/>
                  </a:lnTo>
                  <a:lnTo>
                    <a:pt x="206039" y="66751"/>
                  </a:lnTo>
                  <a:lnTo>
                    <a:pt x="203809" y="62884"/>
                  </a:lnTo>
                  <a:close/>
                  <a:moveTo>
                    <a:pt x="13497" y="69289"/>
                  </a:moveTo>
                  <a:lnTo>
                    <a:pt x="11268" y="73132"/>
                  </a:lnTo>
                  <a:lnTo>
                    <a:pt x="12549" y="73891"/>
                  </a:lnTo>
                  <a:lnTo>
                    <a:pt x="14778" y="70024"/>
                  </a:lnTo>
                  <a:lnTo>
                    <a:pt x="13497" y="69289"/>
                  </a:lnTo>
                  <a:close/>
                  <a:moveTo>
                    <a:pt x="208245" y="70593"/>
                  </a:moveTo>
                  <a:lnTo>
                    <a:pt x="206964" y="71329"/>
                  </a:lnTo>
                  <a:lnTo>
                    <a:pt x="209194" y="75195"/>
                  </a:lnTo>
                  <a:lnTo>
                    <a:pt x="210475" y="74436"/>
                  </a:lnTo>
                  <a:lnTo>
                    <a:pt x="208245" y="70593"/>
                  </a:lnTo>
                  <a:close/>
                  <a:moveTo>
                    <a:pt x="9038" y="76998"/>
                  </a:moveTo>
                  <a:lnTo>
                    <a:pt x="6808" y="80841"/>
                  </a:lnTo>
                  <a:lnTo>
                    <a:pt x="8113" y="81576"/>
                  </a:lnTo>
                  <a:lnTo>
                    <a:pt x="10319" y="77733"/>
                  </a:lnTo>
                  <a:lnTo>
                    <a:pt x="9038" y="76998"/>
                  </a:lnTo>
                  <a:close/>
                  <a:moveTo>
                    <a:pt x="212705" y="78303"/>
                  </a:moveTo>
                  <a:lnTo>
                    <a:pt x="211424" y="79038"/>
                  </a:lnTo>
                  <a:lnTo>
                    <a:pt x="213630" y="82881"/>
                  </a:lnTo>
                  <a:lnTo>
                    <a:pt x="214911" y="82146"/>
                  </a:lnTo>
                  <a:lnTo>
                    <a:pt x="212705" y="78303"/>
                  </a:lnTo>
                  <a:close/>
                  <a:moveTo>
                    <a:pt x="4602" y="84707"/>
                  </a:moveTo>
                  <a:lnTo>
                    <a:pt x="2942" y="87554"/>
                  </a:lnTo>
                  <a:cubicBezTo>
                    <a:pt x="2752" y="87886"/>
                    <a:pt x="2562" y="88242"/>
                    <a:pt x="2396" y="88598"/>
                  </a:cubicBezTo>
                  <a:lnTo>
                    <a:pt x="3701" y="89262"/>
                  </a:lnTo>
                  <a:cubicBezTo>
                    <a:pt x="3867" y="88953"/>
                    <a:pt x="4057" y="88621"/>
                    <a:pt x="4246" y="88289"/>
                  </a:cubicBezTo>
                  <a:lnTo>
                    <a:pt x="5883" y="85443"/>
                  </a:lnTo>
                  <a:lnTo>
                    <a:pt x="4602" y="84707"/>
                  </a:lnTo>
                  <a:close/>
                  <a:moveTo>
                    <a:pt x="217188" y="85988"/>
                  </a:moveTo>
                  <a:lnTo>
                    <a:pt x="215883" y="86747"/>
                  </a:lnTo>
                  <a:lnTo>
                    <a:pt x="216785" y="88289"/>
                  </a:lnTo>
                  <a:cubicBezTo>
                    <a:pt x="217212" y="89048"/>
                    <a:pt x="217591" y="89807"/>
                    <a:pt x="217923" y="90590"/>
                  </a:cubicBezTo>
                  <a:lnTo>
                    <a:pt x="219299" y="89997"/>
                  </a:lnTo>
                  <a:cubicBezTo>
                    <a:pt x="218920" y="89167"/>
                    <a:pt x="218516" y="88337"/>
                    <a:pt x="218066" y="87554"/>
                  </a:cubicBezTo>
                  <a:lnTo>
                    <a:pt x="217188" y="85988"/>
                  </a:lnTo>
                  <a:close/>
                  <a:moveTo>
                    <a:pt x="736" y="92867"/>
                  </a:moveTo>
                  <a:cubicBezTo>
                    <a:pt x="332" y="94362"/>
                    <a:pt x="72" y="95880"/>
                    <a:pt x="0" y="97422"/>
                  </a:cubicBezTo>
                  <a:lnTo>
                    <a:pt x="1471" y="97493"/>
                  </a:lnTo>
                  <a:cubicBezTo>
                    <a:pt x="1566" y="96070"/>
                    <a:pt x="1803" y="94646"/>
                    <a:pt x="2183" y="93271"/>
                  </a:cubicBezTo>
                  <a:lnTo>
                    <a:pt x="736" y="92867"/>
                  </a:lnTo>
                  <a:close/>
                  <a:moveTo>
                    <a:pt x="220627" y="94385"/>
                  </a:moveTo>
                  <a:lnTo>
                    <a:pt x="219181" y="94670"/>
                  </a:lnTo>
                  <a:cubicBezTo>
                    <a:pt x="219441" y="96022"/>
                    <a:pt x="219560" y="97374"/>
                    <a:pt x="219560" y="98750"/>
                  </a:cubicBezTo>
                  <a:lnTo>
                    <a:pt x="219560" y="98964"/>
                  </a:lnTo>
                  <a:lnTo>
                    <a:pt x="221054" y="98964"/>
                  </a:lnTo>
                  <a:lnTo>
                    <a:pt x="221054" y="98750"/>
                  </a:lnTo>
                  <a:cubicBezTo>
                    <a:pt x="221054" y="97279"/>
                    <a:pt x="220912" y="95809"/>
                    <a:pt x="220627" y="94385"/>
                  </a:cubicBezTo>
                  <a:close/>
                  <a:moveTo>
                    <a:pt x="1661" y="101786"/>
                  </a:moveTo>
                  <a:lnTo>
                    <a:pt x="190" y="102000"/>
                  </a:lnTo>
                  <a:cubicBezTo>
                    <a:pt x="404" y="103518"/>
                    <a:pt x="783" y="105012"/>
                    <a:pt x="1329" y="106459"/>
                  </a:cubicBezTo>
                  <a:lnTo>
                    <a:pt x="2705" y="105938"/>
                  </a:lnTo>
                  <a:cubicBezTo>
                    <a:pt x="2206" y="104585"/>
                    <a:pt x="1874" y="103210"/>
                    <a:pt x="1661" y="101786"/>
                  </a:cubicBezTo>
                  <a:close/>
                  <a:moveTo>
                    <a:pt x="219086" y="103233"/>
                  </a:moveTo>
                  <a:cubicBezTo>
                    <a:pt x="218777" y="104633"/>
                    <a:pt x="218327" y="105985"/>
                    <a:pt x="217757" y="107290"/>
                  </a:cubicBezTo>
                  <a:lnTo>
                    <a:pt x="219109" y="107883"/>
                  </a:lnTo>
                  <a:cubicBezTo>
                    <a:pt x="219726" y="106483"/>
                    <a:pt x="220200" y="105036"/>
                    <a:pt x="220533" y="103542"/>
                  </a:cubicBezTo>
                  <a:lnTo>
                    <a:pt x="219086" y="103233"/>
                  </a:lnTo>
                  <a:close/>
                  <a:moveTo>
                    <a:pt x="4602" y="109828"/>
                  </a:moveTo>
                  <a:lnTo>
                    <a:pt x="3321" y="110563"/>
                  </a:lnTo>
                  <a:lnTo>
                    <a:pt x="5527" y="114406"/>
                  </a:lnTo>
                  <a:lnTo>
                    <a:pt x="6808" y="113671"/>
                  </a:lnTo>
                  <a:lnTo>
                    <a:pt x="4602" y="109828"/>
                  </a:lnTo>
                  <a:close/>
                  <a:moveTo>
                    <a:pt x="215646" y="111132"/>
                  </a:moveTo>
                  <a:lnTo>
                    <a:pt x="213440" y="114975"/>
                  </a:lnTo>
                  <a:lnTo>
                    <a:pt x="214721" y="115711"/>
                  </a:lnTo>
                  <a:lnTo>
                    <a:pt x="216951" y="111868"/>
                  </a:lnTo>
                  <a:lnTo>
                    <a:pt x="215646" y="111132"/>
                  </a:lnTo>
                  <a:close/>
                  <a:moveTo>
                    <a:pt x="9038" y="117513"/>
                  </a:moveTo>
                  <a:lnTo>
                    <a:pt x="7757" y="118272"/>
                  </a:lnTo>
                  <a:lnTo>
                    <a:pt x="9987" y="122115"/>
                  </a:lnTo>
                  <a:lnTo>
                    <a:pt x="11268" y="121380"/>
                  </a:lnTo>
                  <a:lnTo>
                    <a:pt x="9038" y="117513"/>
                  </a:lnTo>
                  <a:close/>
                  <a:moveTo>
                    <a:pt x="211210" y="118818"/>
                  </a:moveTo>
                  <a:lnTo>
                    <a:pt x="208981" y="122684"/>
                  </a:lnTo>
                  <a:lnTo>
                    <a:pt x="210261" y="123420"/>
                  </a:lnTo>
                  <a:lnTo>
                    <a:pt x="212491" y="119577"/>
                  </a:lnTo>
                  <a:lnTo>
                    <a:pt x="211210" y="118818"/>
                  </a:lnTo>
                  <a:close/>
                  <a:moveTo>
                    <a:pt x="13497" y="125223"/>
                  </a:moveTo>
                  <a:lnTo>
                    <a:pt x="12217" y="125958"/>
                  </a:lnTo>
                  <a:lnTo>
                    <a:pt x="14423" y="129824"/>
                  </a:lnTo>
                  <a:lnTo>
                    <a:pt x="15704" y="129089"/>
                  </a:lnTo>
                  <a:lnTo>
                    <a:pt x="13497" y="125223"/>
                  </a:lnTo>
                  <a:close/>
                  <a:moveTo>
                    <a:pt x="206751" y="126527"/>
                  </a:moveTo>
                  <a:lnTo>
                    <a:pt x="204545" y="130394"/>
                  </a:lnTo>
                  <a:lnTo>
                    <a:pt x="205826" y="131129"/>
                  </a:lnTo>
                  <a:lnTo>
                    <a:pt x="208055" y="127263"/>
                  </a:lnTo>
                  <a:lnTo>
                    <a:pt x="206751" y="126527"/>
                  </a:lnTo>
                  <a:close/>
                  <a:moveTo>
                    <a:pt x="17933" y="132932"/>
                  </a:moveTo>
                  <a:lnTo>
                    <a:pt x="16652" y="133667"/>
                  </a:lnTo>
                  <a:lnTo>
                    <a:pt x="18882" y="137534"/>
                  </a:lnTo>
                  <a:lnTo>
                    <a:pt x="20163" y="136775"/>
                  </a:lnTo>
                  <a:lnTo>
                    <a:pt x="17933" y="132932"/>
                  </a:lnTo>
                  <a:close/>
                  <a:moveTo>
                    <a:pt x="202315" y="134237"/>
                  </a:moveTo>
                  <a:lnTo>
                    <a:pt x="200085" y="138079"/>
                  </a:lnTo>
                  <a:lnTo>
                    <a:pt x="201366" y="138838"/>
                  </a:lnTo>
                  <a:lnTo>
                    <a:pt x="203596" y="134972"/>
                  </a:lnTo>
                  <a:lnTo>
                    <a:pt x="202315" y="134237"/>
                  </a:lnTo>
                  <a:close/>
                  <a:moveTo>
                    <a:pt x="22369" y="140641"/>
                  </a:moveTo>
                  <a:lnTo>
                    <a:pt x="21088" y="141376"/>
                  </a:lnTo>
                  <a:lnTo>
                    <a:pt x="23318" y="145219"/>
                  </a:lnTo>
                  <a:lnTo>
                    <a:pt x="24599" y="144484"/>
                  </a:lnTo>
                  <a:lnTo>
                    <a:pt x="22369" y="140641"/>
                  </a:lnTo>
                  <a:close/>
                  <a:moveTo>
                    <a:pt x="197856" y="141922"/>
                  </a:moveTo>
                  <a:lnTo>
                    <a:pt x="195626" y="145789"/>
                  </a:lnTo>
                  <a:lnTo>
                    <a:pt x="196930" y="146524"/>
                  </a:lnTo>
                  <a:lnTo>
                    <a:pt x="199136" y="142681"/>
                  </a:lnTo>
                  <a:lnTo>
                    <a:pt x="197856" y="141922"/>
                  </a:lnTo>
                  <a:close/>
                  <a:moveTo>
                    <a:pt x="26829" y="148327"/>
                  </a:moveTo>
                  <a:lnTo>
                    <a:pt x="25548" y="149086"/>
                  </a:lnTo>
                  <a:lnTo>
                    <a:pt x="27777" y="152929"/>
                  </a:lnTo>
                  <a:lnTo>
                    <a:pt x="29058" y="152193"/>
                  </a:lnTo>
                  <a:lnTo>
                    <a:pt x="26829" y="148327"/>
                  </a:lnTo>
                  <a:close/>
                  <a:moveTo>
                    <a:pt x="193420" y="149631"/>
                  </a:moveTo>
                  <a:lnTo>
                    <a:pt x="191190" y="153498"/>
                  </a:lnTo>
                  <a:lnTo>
                    <a:pt x="192471" y="154233"/>
                  </a:lnTo>
                  <a:lnTo>
                    <a:pt x="194701" y="150390"/>
                  </a:lnTo>
                  <a:lnTo>
                    <a:pt x="193420" y="149631"/>
                  </a:lnTo>
                  <a:close/>
                  <a:moveTo>
                    <a:pt x="31264" y="156036"/>
                  </a:moveTo>
                  <a:lnTo>
                    <a:pt x="29983" y="156771"/>
                  </a:lnTo>
                  <a:lnTo>
                    <a:pt x="32213" y="160638"/>
                  </a:lnTo>
                  <a:lnTo>
                    <a:pt x="33494" y="159902"/>
                  </a:lnTo>
                  <a:lnTo>
                    <a:pt x="31264" y="156036"/>
                  </a:lnTo>
                  <a:close/>
                  <a:moveTo>
                    <a:pt x="188960" y="157341"/>
                  </a:moveTo>
                  <a:lnTo>
                    <a:pt x="186730" y="161207"/>
                  </a:lnTo>
                  <a:lnTo>
                    <a:pt x="188035" y="161942"/>
                  </a:lnTo>
                  <a:lnTo>
                    <a:pt x="190241" y="158076"/>
                  </a:lnTo>
                  <a:lnTo>
                    <a:pt x="188960" y="157341"/>
                  </a:lnTo>
                  <a:close/>
                  <a:moveTo>
                    <a:pt x="35724" y="163745"/>
                  </a:moveTo>
                  <a:lnTo>
                    <a:pt x="34443" y="164481"/>
                  </a:lnTo>
                  <a:lnTo>
                    <a:pt x="36673" y="168347"/>
                  </a:lnTo>
                  <a:lnTo>
                    <a:pt x="37954" y="167588"/>
                  </a:lnTo>
                  <a:lnTo>
                    <a:pt x="35724" y="163745"/>
                  </a:lnTo>
                  <a:close/>
                  <a:moveTo>
                    <a:pt x="184524" y="165050"/>
                  </a:moveTo>
                  <a:lnTo>
                    <a:pt x="182295" y="168893"/>
                  </a:lnTo>
                  <a:lnTo>
                    <a:pt x="183576" y="169652"/>
                  </a:lnTo>
                  <a:lnTo>
                    <a:pt x="185805" y="165785"/>
                  </a:lnTo>
                  <a:lnTo>
                    <a:pt x="184524" y="165050"/>
                  </a:lnTo>
                  <a:close/>
                  <a:moveTo>
                    <a:pt x="40160" y="171455"/>
                  </a:moveTo>
                  <a:lnTo>
                    <a:pt x="38879" y="172190"/>
                  </a:lnTo>
                  <a:lnTo>
                    <a:pt x="41108" y="176033"/>
                  </a:lnTo>
                  <a:lnTo>
                    <a:pt x="42389" y="175297"/>
                  </a:lnTo>
                  <a:lnTo>
                    <a:pt x="40160" y="171455"/>
                  </a:lnTo>
                  <a:close/>
                  <a:moveTo>
                    <a:pt x="180065" y="172759"/>
                  </a:moveTo>
                  <a:lnTo>
                    <a:pt x="177835" y="176602"/>
                  </a:lnTo>
                  <a:lnTo>
                    <a:pt x="179140" y="177337"/>
                  </a:lnTo>
                  <a:lnTo>
                    <a:pt x="181346" y="173495"/>
                  </a:lnTo>
                  <a:lnTo>
                    <a:pt x="180065" y="172759"/>
                  </a:lnTo>
                  <a:close/>
                  <a:moveTo>
                    <a:pt x="44619" y="179140"/>
                  </a:moveTo>
                  <a:lnTo>
                    <a:pt x="43338" y="179899"/>
                  </a:lnTo>
                  <a:lnTo>
                    <a:pt x="45568" y="183742"/>
                  </a:lnTo>
                  <a:lnTo>
                    <a:pt x="46849" y="183007"/>
                  </a:lnTo>
                  <a:lnTo>
                    <a:pt x="44619" y="179140"/>
                  </a:lnTo>
                  <a:close/>
                  <a:moveTo>
                    <a:pt x="175629" y="180445"/>
                  </a:moveTo>
                  <a:lnTo>
                    <a:pt x="173399" y="184311"/>
                  </a:lnTo>
                  <a:lnTo>
                    <a:pt x="174680" y="185047"/>
                  </a:lnTo>
                  <a:lnTo>
                    <a:pt x="176910" y="181204"/>
                  </a:lnTo>
                  <a:lnTo>
                    <a:pt x="175629" y="180445"/>
                  </a:lnTo>
                  <a:close/>
                  <a:moveTo>
                    <a:pt x="49079" y="186778"/>
                  </a:moveTo>
                  <a:lnTo>
                    <a:pt x="47845" y="187608"/>
                  </a:lnTo>
                  <a:cubicBezTo>
                    <a:pt x="48723" y="188889"/>
                    <a:pt x="49695" y="190075"/>
                    <a:pt x="50810" y="191143"/>
                  </a:cubicBezTo>
                  <a:lnTo>
                    <a:pt x="51830" y="190075"/>
                  </a:lnTo>
                  <a:cubicBezTo>
                    <a:pt x="50810" y="189079"/>
                    <a:pt x="49885" y="187964"/>
                    <a:pt x="49079" y="186778"/>
                  </a:cubicBezTo>
                  <a:close/>
                  <a:moveTo>
                    <a:pt x="171051" y="187964"/>
                  </a:moveTo>
                  <a:cubicBezTo>
                    <a:pt x="170173" y="189103"/>
                    <a:pt x="169177" y="190123"/>
                    <a:pt x="168086" y="191048"/>
                  </a:cubicBezTo>
                  <a:lnTo>
                    <a:pt x="169058" y="192187"/>
                  </a:lnTo>
                  <a:cubicBezTo>
                    <a:pt x="170221" y="191190"/>
                    <a:pt x="171288" y="190075"/>
                    <a:pt x="172237" y="188889"/>
                  </a:cubicBezTo>
                  <a:lnTo>
                    <a:pt x="171051" y="187964"/>
                  </a:lnTo>
                  <a:close/>
                  <a:moveTo>
                    <a:pt x="55199" y="192732"/>
                  </a:moveTo>
                  <a:lnTo>
                    <a:pt x="54416" y="193989"/>
                  </a:lnTo>
                  <a:cubicBezTo>
                    <a:pt x="55697" y="194820"/>
                    <a:pt x="57073" y="195507"/>
                    <a:pt x="58520" y="196053"/>
                  </a:cubicBezTo>
                  <a:lnTo>
                    <a:pt x="59041" y="194654"/>
                  </a:lnTo>
                  <a:cubicBezTo>
                    <a:pt x="57689" y="194155"/>
                    <a:pt x="56408" y="193515"/>
                    <a:pt x="55199" y="192732"/>
                  </a:cubicBezTo>
                  <a:close/>
                  <a:moveTo>
                    <a:pt x="164552" y="193467"/>
                  </a:moveTo>
                  <a:cubicBezTo>
                    <a:pt x="163294" y="194155"/>
                    <a:pt x="161966" y="194701"/>
                    <a:pt x="160590" y="195104"/>
                  </a:cubicBezTo>
                  <a:lnTo>
                    <a:pt x="161017" y="196527"/>
                  </a:lnTo>
                  <a:lnTo>
                    <a:pt x="161017" y="196551"/>
                  </a:lnTo>
                  <a:cubicBezTo>
                    <a:pt x="162488" y="196100"/>
                    <a:pt x="163911" y="195507"/>
                    <a:pt x="165263" y="194772"/>
                  </a:cubicBezTo>
                  <a:lnTo>
                    <a:pt x="164552" y="193467"/>
                  </a:lnTo>
                  <a:close/>
                  <a:moveTo>
                    <a:pt x="63169" y="195745"/>
                  </a:moveTo>
                  <a:lnTo>
                    <a:pt x="62932" y="197215"/>
                  </a:lnTo>
                  <a:cubicBezTo>
                    <a:pt x="64094" y="197381"/>
                    <a:pt x="65256" y="197476"/>
                    <a:pt x="66419" y="197476"/>
                  </a:cubicBezTo>
                  <a:lnTo>
                    <a:pt x="67486" y="197476"/>
                  </a:lnTo>
                  <a:lnTo>
                    <a:pt x="67486" y="196006"/>
                  </a:lnTo>
                  <a:lnTo>
                    <a:pt x="66419" y="196006"/>
                  </a:lnTo>
                  <a:cubicBezTo>
                    <a:pt x="65327" y="195982"/>
                    <a:pt x="64236" y="195911"/>
                    <a:pt x="63169" y="195745"/>
                  </a:cubicBezTo>
                  <a:close/>
                  <a:moveTo>
                    <a:pt x="71922" y="196006"/>
                  </a:moveTo>
                  <a:lnTo>
                    <a:pt x="71922" y="197476"/>
                  </a:lnTo>
                  <a:lnTo>
                    <a:pt x="76381" y="197476"/>
                  </a:lnTo>
                  <a:lnTo>
                    <a:pt x="76381" y="196006"/>
                  </a:lnTo>
                  <a:close/>
                  <a:moveTo>
                    <a:pt x="80817" y="196006"/>
                  </a:moveTo>
                  <a:lnTo>
                    <a:pt x="80817" y="197476"/>
                  </a:lnTo>
                  <a:lnTo>
                    <a:pt x="85277" y="197476"/>
                  </a:lnTo>
                  <a:lnTo>
                    <a:pt x="85277" y="196006"/>
                  </a:lnTo>
                  <a:close/>
                  <a:moveTo>
                    <a:pt x="89712" y="196006"/>
                  </a:moveTo>
                  <a:lnTo>
                    <a:pt x="89712" y="197476"/>
                  </a:lnTo>
                  <a:lnTo>
                    <a:pt x="94172" y="197476"/>
                  </a:lnTo>
                  <a:lnTo>
                    <a:pt x="94172" y="196006"/>
                  </a:lnTo>
                  <a:close/>
                  <a:moveTo>
                    <a:pt x="98631" y="196006"/>
                  </a:moveTo>
                  <a:lnTo>
                    <a:pt x="98631" y="197476"/>
                  </a:lnTo>
                  <a:lnTo>
                    <a:pt x="103067" y="197476"/>
                  </a:lnTo>
                  <a:lnTo>
                    <a:pt x="103067" y="196006"/>
                  </a:lnTo>
                  <a:close/>
                  <a:moveTo>
                    <a:pt x="107527" y="196006"/>
                  </a:moveTo>
                  <a:lnTo>
                    <a:pt x="107527" y="197476"/>
                  </a:lnTo>
                  <a:lnTo>
                    <a:pt x="111963" y="197476"/>
                  </a:lnTo>
                  <a:lnTo>
                    <a:pt x="111963" y="196006"/>
                  </a:lnTo>
                  <a:close/>
                  <a:moveTo>
                    <a:pt x="116422" y="196006"/>
                  </a:moveTo>
                  <a:lnTo>
                    <a:pt x="116422" y="197476"/>
                  </a:lnTo>
                  <a:lnTo>
                    <a:pt x="120858" y="197476"/>
                  </a:lnTo>
                  <a:lnTo>
                    <a:pt x="120858" y="196006"/>
                  </a:lnTo>
                  <a:close/>
                  <a:moveTo>
                    <a:pt x="125317" y="196006"/>
                  </a:moveTo>
                  <a:lnTo>
                    <a:pt x="125317" y="197476"/>
                  </a:lnTo>
                  <a:lnTo>
                    <a:pt x="129753" y="197476"/>
                  </a:lnTo>
                  <a:lnTo>
                    <a:pt x="129753" y="196006"/>
                  </a:lnTo>
                  <a:close/>
                  <a:moveTo>
                    <a:pt x="134213" y="196006"/>
                  </a:moveTo>
                  <a:lnTo>
                    <a:pt x="134213" y="197476"/>
                  </a:lnTo>
                  <a:lnTo>
                    <a:pt x="138648" y="197476"/>
                  </a:lnTo>
                  <a:lnTo>
                    <a:pt x="138648" y="196006"/>
                  </a:lnTo>
                  <a:close/>
                  <a:moveTo>
                    <a:pt x="143108" y="196006"/>
                  </a:moveTo>
                  <a:lnTo>
                    <a:pt x="143108" y="197476"/>
                  </a:lnTo>
                  <a:lnTo>
                    <a:pt x="147544" y="197476"/>
                  </a:lnTo>
                  <a:lnTo>
                    <a:pt x="147544" y="196006"/>
                  </a:lnTo>
                  <a:close/>
                  <a:moveTo>
                    <a:pt x="156368" y="195911"/>
                  </a:moveTo>
                  <a:cubicBezTo>
                    <a:pt x="155775" y="195958"/>
                    <a:pt x="155182" y="196006"/>
                    <a:pt x="154589" y="196006"/>
                  </a:cubicBezTo>
                  <a:lnTo>
                    <a:pt x="152003" y="196006"/>
                  </a:lnTo>
                  <a:lnTo>
                    <a:pt x="152003" y="197476"/>
                  </a:lnTo>
                  <a:lnTo>
                    <a:pt x="154589" y="197476"/>
                  </a:lnTo>
                  <a:cubicBezTo>
                    <a:pt x="155229" y="197476"/>
                    <a:pt x="155870" y="197453"/>
                    <a:pt x="156510" y="197405"/>
                  </a:cubicBezTo>
                  <a:lnTo>
                    <a:pt x="156368" y="1959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" name="Google Shape;205;p30"/>
          <p:cNvSpPr txBox="1">
            <a:spLocks noGrp="1"/>
          </p:cNvSpPr>
          <p:nvPr>
            <p:ph type="subTitle" idx="1"/>
          </p:nvPr>
        </p:nvSpPr>
        <p:spPr>
          <a:xfrm>
            <a:off x="7405051" y="2231136"/>
            <a:ext cx="3790000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7247651" y="4672500"/>
            <a:ext cx="41048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333" b="1">
                <a:solidFill>
                  <a:schemeClr val="accent3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333" b="1">
                <a:solidFill>
                  <a:schemeClr val="accen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333" b="1">
                <a:solidFill>
                  <a:schemeClr val="accent4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accent4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32817" y="2804200"/>
            <a:ext cx="5292000" cy="1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36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/>
          <p:nvPr/>
        </p:nvSpPr>
        <p:spPr>
          <a:xfrm>
            <a:off x="616000" y="400000"/>
            <a:ext cx="10960000" cy="605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 flipH="1">
            <a:off x="951033" y="1457600"/>
            <a:ext cx="10290000" cy="4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AutoNum type="arabicPeriod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2546600" y="575800"/>
            <a:ext cx="70988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1410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ackground 1">
  <p:cSld name="Brackground 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921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ackground 2">
  <p:cSld name="Brackground 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459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76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16000" y="400000"/>
            <a:ext cx="10960000" cy="605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546600" y="575800"/>
            <a:ext cx="70988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 idx="2"/>
          </p:nvPr>
        </p:nvSpPr>
        <p:spPr>
          <a:xfrm flipH="1">
            <a:off x="8165033" y="1990996"/>
            <a:ext cx="2080800" cy="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 flipH="1">
            <a:off x="7614233" y="2392967"/>
            <a:ext cx="3182400" cy="1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3"/>
          </p:nvPr>
        </p:nvSpPr>
        <p:spPr>
          <a:xfrm flipH="1">
            <a:off x="1705767" y="1994300"/>
            <a:ext cx="2423600" cy="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 flipH="1">
            <a:off x="1395367" y="2396948"/>
            <a:ext cx="3044400" cy="1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649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616000" y="400000"/>
            <a:ext cx="10960000" cy="605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75800"/>
            <a:ext cx="102900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31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7"/>
          <p:cNvGrpSpPr/>
          <p:nvPr/>
        </p:nvGrpSpPr>
        <p:grpSpPr>
          <a:xfrm rot="-5400000" flipH="1">
            <a:off x="3770645" y="-1387740"/>
            <a:ext cx="4701209" cy="11010189"/>
            <a:chOff x="3527165" y="299925"/>
            <a:chExt cx="5154835" cy="4543657"/>
          </a:xfrm>
        </p:grpSpPr>
        <p:sp>
          <p:nvSpPr>
            <p:cNvPr id="43" name="Google Shape;43;p7"/>
            <p:cNvSpPr/>
            <p:nvPr/>
          </p:nvSpPr>
          <p:spPr>
            <a:xfrm>
              <a:off x="5517600" y="300000"/>
              <a:ext cx="3164400" cy="454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3527165" y="299925"/>
              <a:ext cx="5143384" cy="4543657"/>
            </a:xfrm>
            <a:custGeom>
              <a:avLst/>
              <a:gdLst/>
              <a:ahLst/>
              <a:cxnLst/>
              <a:rect l="l" t="t" r="r" b="b"/>
              <a:pathLst>
                <a:path w="236995" h="209361" extrusionOk="0">
                  <a:moveTo>
                    <a:pt x="166426" y="0"/>
                  </a:moveTo>
                  <a:lnTo>
                    <a:pt x="70546" y="0"/>
                  </a:lnTo>
                  <a:cubicBezTo>
                    <a:pt x="62813" y="0"/>
                    <a:pt x="55673" y="4127"/>
                    <a:pt x="51807" y="10817"/>
                  </a:cubicBezTo>
                  <a:lnTo>
                    <a:pt x="3867" y="93863"/>
                  </a:lnTo>
                  <a:cubicBezTo>
                    <a:pt x="0" y="100553"/>
                    <a:pt x="0" y="108808"/>
                    <a:pt x="3867" y="115497"/>
                  </a:cubicBezTo>
                  <a:lnTo>
                    <a:pt x="51807" y="198544"/>
                  </a:lnTo>
                  <a:cubicBezTo>
                    <a:pt x="55673" y="205233"/>
                    <a:pt x="62813" y="209360"/>
                    <a:pt x="70546" y="209360"/>
                  </a:cubicBezTo>
                  <a:lnTo>
                    <a:pt x="166426" y="209360"/>
                  </a:lnTo>
                  <a:cubicBezTo>
                    <a:pt x="174159" y="209360"/>
                    <a:pt x="181298" y="205233"/>
                    <a:pt x="185165" y="198544"/>
                  </a:cubicBezTo>
                  <a:lnTo>
                    <a:pt x="233128" y="115497"/>
                  </a:lnTo>
                  <a:cubicBezTo>
                    <a:pt x="236995" y="108808"/>
                    <a:pt x="236995" y="100553"/>
                    <a:pt x="233128" y="93863"/>
                  </a:cubicBezTo>
                  <a:lnTo>
                    <a:pt x="185189" y="10817"/>
                  </a:lnTo>
                  <a:cubicBezTo>
                    <a:pt x="181322" y="4127"/>
                    <a:pt x="174159" y="0"/>
                    <a:pt x="166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030935" y="3031733"/>
            <a:ext cx="3472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 flipH="1">
            <a:off x="2028933" y="4104000"/>
            <a:ext cx="34748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45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543000" y="1301067"/>
            <a:ext cx="7410400" cy="2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679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" y="-333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9"/>
          <p:cNvGrpSpPr/>
          <p:nvPr/>
        </p:nvGrpSpPr>
        <p:grpSpPr>
          <a:xfrm>
            <a:off x="4702888" y="399901"/>
            <a:ext cx="6873113" cy="6058209"/>
            <a:chOff x="3527165" y="299925"/>
            <a:chExt cx="5154835" cy="4543657"/>
          </a:xfrm>
        </p:grpSpPr>
        <p:sp>
          <p:nvSpPr>
            <p:cNvPr id="53" name="Google Shape;53;p9"/>
            <p:cNvSpPr/>
            <p:nvPr/>
          </p:nvSpPr>
          <p:spPr>
            <a:xfrm>
              <a:off x="5517600" y="300000"/>
              <a:ext cx="3164400" cy="454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3527165" y="299925"/>
              <a:ext cx="5143384" cy="4543657"/>
            </a:xfrm>
            <a:custGeom>
              <a:avLst/>
              <a:gdLst/>
              <a:ahLst/>
              <a:cxnLst/>
              <a:rect l="l" t="t" r="r" b="b"/>
              <a:pathLst>
                <a:path w="236995" h="209361" extrusionOk="0">
                  <a:moveTo>
                    <a:pt x="166426" y="0"/>
                  </a:moveTo>
                  <a:lnTo>
                    <a:pt x="70546" y="0"/>
                  </a:lnTo>
                  <a:cubicBezTo>
                    <a:pt x="62813" y="0"/>
                    <a:pt x="55673" y="4127"/>
                    <a:pt x="51807" y="10817"/>
                  </a:cubicBezTo>
                  <a:lnTo>
                    <a:pt x="3867" y="93863"/>
                  </a:lnTo>
                  <a:cubicBezTo>
                    <a:pt x="0" y="100553"/>
                    <a:pt x="0" y="108808"/>
                    <a:pt x="3867" y="115497"/>
                  </a:cubicBezTo>
                  <a:lnTo>
                    <a:pt x="51807" y="198544"/>
                  </a:lnTo>
                  <a:cubicBezTo>
                    <a:pt x="55673" y="205233"/>
                    <a:pt x="62813" y="209360"/>
                    <a:pt x="70546" y="209360"/>
                  </a:cubicBezTo>
                  <a:lnTo>
                    <a:pt x="166426" y="209360"/>
                  </a:lnTo>
                  <a:cubicBezTo>
                    <a:pt x="174159" y="209360"/>
                    <a:pt x="181298" y="205233"/>
                    <a:pt x="185165" y="198544"/>
                  </a:cubicBezTo>
                  <a:lnTo>
                    <a:pt x="233128" y="115497"/>
                  </a:lnTo>
                  <a:cubicBezTo>
                    <a:pt x="236995" y="108808"/>
                    <a:pt x="236995" y="100553"/>
                    <a:pt x="233128" y="93863"/>
                  </a:cubicBezTo>
                  <a:lnTo>
                    <a:pt x="185189" y="10817"/>
                  </a:lnTo>
                  <a:cubicBezTo>
                    <a:pt x="181322" y="4127"/>
                    <a:pt x="174159" y="0"/>
                    <a:pt x="166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914192" y="2168144"/>
            <a:ext cx="347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 flipH="1">
            <a:off x="6915192" y="3529325"/>
            <a:ext cx="3472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21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1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6314100" y="4732733"/>
            <a:ext cx="4643600" cy="10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640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8800" y="7965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salva"/>
              <a:buNone/>
              <a:defRPr sz="2400">
                <a:solidFill>
                  <a:schemeClr val="dk1"/>
                </a:solidFill>
                <a:latin typeface="Mansalva"/>
                <a:ea typeface="Mansalva"/>
                <a:cs typeface="Mansalva"/>
                <a:sym typeface="Mansal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salva"/>
              <a:buNone/>
              <a:defRPr sz="2400">
                <a:solidFill>
                  <a:schemeClr val="dk1"/>
                </a:solidFill>
                <a:latin typeface="Mansalva"/>
                <a:ea typeface="Mansalva"/>
                <a:cs typeface="Mansalva"/>
                <a:sym typeface="Mansal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salva"/>
              <a:buNone/>
              <a:defRPr sz="2400">
                <a:solidFill>
                  <a:schemeClr val="dk1"/>
                </a:solidFill>
                <a:latin typeface="Mansalva"/>
                <a:ea typeface="Mansalva"/>
                <a:cs typeface="Mansalva"/>
                <a:sym typeface="Mansal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salva"/>
              <a:buNone/>
              <a:defRPr sz="2400">
                <a:solidFill>
                  <a:schemeClr val="dk1"/>
                </a:solidFill>
                <a:latin typeface="Mansalva"/>
                <a:ea typeface="Mansalva"/>
                <a:cs typeface="Mansalva"/>
                <a:sym typeface="Mansal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salva"/>
              <a:buNone/>
              <a:defRPr sz="2400">
                <a:solidFill>
                  <a:schemeClr val="dk1"/>
                </a:solidFill>
                <a:latin typeface="Mansalva"/>
                <a:ea typeface="Mansalva"/>
                <a:cs typeface="Mansalva"/>
                <a:sym typeface="Mansal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salva"/>
              <a:buNone/>
              <a:defRPr sz="2400">
                <a:solidFill>
                  <a:schemeClr val="dk1"/>
                </a:solidFill>
                <a:latin typeface="Mansalva"/>
                <a:ea typeface="Mansalva"/>
                <a:cs typeface="Mansalva"/>
                <a:sym typeface="Mansal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salva"/>
              <a:buNone/>
              <a:defRPr sz="2400">
                <a:solidFill>
                  <a:schemeClr val="dk1"/>
                </a:solidFill>
                <a:latin typeface="Mansalva"/>
                <a:ea typeface="Mansalva"/>
                <a:cs typeface="Mansalva"/>
                <a:sym typeface="Mansal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salva"/>
              <a:buNone/>
              <a:defRPr sz="2400">
                <a:solidFill>
                  <a:schemeClr val="dk1"/>
                </a:solidFill>
                <a:latin typeface="Mansalva"/>
                <a:ea typeface="Mansalva"/>
                <a:cs typeface="Mansalva"/>
                <a:sym typeface="Mansal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salva"/>
              <a:buNone/>
              <a:defRPr sz="2400">
                <a:solidFill>
                  <a:schemeClr val="dk1"/>
                </a:solidFill>
                <a:latin typeface="Mansalva"/>
                <a:ea typeface="Mansalva"/>
                <a:cs typeface="Mansalva"/>
                <a:sym typeface="Mansal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8800" y="17398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503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  <p:sldLayoutId id="2147483898" r:id="rId18"/>
    <p:sldLayoutId id="2147483899" r:id="rId19"/>
    <p:sldLayoutId id="2147483900" r:id="rId20"/>
    <p:sldLayoutId id="2147483901" r:id="rId21"/>
    <p:sldLayoutId id="2147483902" r:id="rId22"/>
    <p:sldLayoutId id="2147483903" r:id="rId23"/>
    <p:sldLayoutId id="2147483904" r:id="rId24"/>
    <p:sldLayoutId id="2147483905" r:id="rId25"/>
    <p:sldLayoutId id="2147483906" r:id="rId26"/>
    <p:sldLayoutId id="2147483907" r:id="rId27"/>
    <p:sldLayoutId id="2147483908" r:id="rId28"/>
    <p:sldLayoutId id="2147483909" r:id="rId29"/>
    <p:sldLayoutId id="2147483910" r:id="rId30"/>
    <p:sldLayoutId id="214748391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1747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1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numbers and charts">
            <a:extLst>
              <a:ext uri="{FF2B5EF4-FFF2-40B4-BE49-F238E27FC236}">
                <a16:creationId xmlns:a16="http://schemas.microsoft.com/office/drawing/2014/main" id="{5B963C9F-8B4C-4ACC-BC6A-0934EA147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4445" r="1" b="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DC464B-B6C1-43C8-B06F-5FDCCF474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674" y="4820934"/>
            <a:ext cx="2862965" cy="750259"/>
          </a:xfrm>
        </p:spPr>
        <p:txBody>
          <a:bodyPr anchor="ctr">
            <a:normAutofit/>
          </a:bodyPr>
          <a:lstStyle/>
          <a:p>
            <a:r>
              <a:rPr lang="bg-BG" sz="1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Ирина Христова 62473</a:t>
            </a:r>
          </a:p>
          <a:p>
            <a:r>
              <a:rPr lang="bg-BG" sz="1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Веселина Послийска 62498</a:t>
            </a:r>
            <a:endParaRPr lang="en-US" sz="16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F9E13-604B-4B39-987B-BAEDF19E4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654424"/>
            <a:ext cx="9679449" cy="1265598"/>
          </a:xfrm>
        </p:spPr>
        <p:txBody>
          <a:bodyPr anchor="b">
            <a:normAutofit/>
          </a:bodyPr>
          <a:lstStyle/>
          <a:p>
            <a:r>
              <a:rPr lang="en-US" sz="6600" b="1" i="1" cap="none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</a:t>
            </a:r>
            <a:endParaRPr lang="en-US" sz="6600" b="1" i="1" cap="none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296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4A7B1A-D286-4020-AA6E-7DF59E6E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732" y="2999174"/>
            <a:ext cx="4499890" cy="89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cap="all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WEbapp</a:t>
            </a:r>
            <a:endParaRPr lang="en-US" sz="4800" b="1" cap="all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885E3-53BA-4516-8DED-DD98CF5AC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1" t="2928" r="1505" b="2582"/>
          <a:stretch/>
        </p:blipFill>
        <p:spPr>
          <a:xfrm>
            <a:off x="1029809" y="630315"/>
            <a:ext cx="6715497" cy="56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0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4A7B1A-D286-4020-AA6E-7DF59E6E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799" y="2979200"/>
            <a:ext cx="4499890" cy="89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cap="all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Mobileapp</a:t>
            </a:r>
            <a:endParaRPr lang="en-US" sz="4800" b="1" cap="all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18328-9287-4B08-A77D-F7357063A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2" t="1954" r="1055" b="702"/>
          <a:stretch/>
        </p:blipFill>
        <p:spPr>
          <a:xfrm>
            <a:off x="1580224" y="408372"/>
            <a:ext cx="4128117" cy="60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9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4A7B1A-D286-4020-AA6E-7DF59E6E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767" y="2979200"/>
            <a:ext cx="4499890" cy="89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FCF632-5423-4C25-9686-B3DBF90F0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311" y="435006"/>
            <a:ext cx="5470250" cy="597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2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4A7B1A-D286-4020-AA6E-7DF59E6E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719" y="2979200"/>
            <a:ext cx="4499890" cy="89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1A93D-891A-42EE-B125-0883281F18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2" t="1035" r="1264" b="712"/>
          <a:stretch/>
        </p:blipFill>
        <p:spPr>
          <a:xfrm>
            <a:off x="1596110" y="388793"/>
            <a:ext cx="4334173" cy="60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4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4A7B1A-D286-4020-AA6E-7DF59E6E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77" y="896645"/>
            <a:ext cx="10000820" cy="13664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4800" b="1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Диаграма на процесът наемане на велосипед</a:t>
            </a:r>
            <a:endParaRPr lang="en-US" sz="4800" b="1" cap="all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FCF632-5423-4C25-9686-B3DBF90F0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219" y="2989241"/>
            <a:ext cx="10878385" cy="17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4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4A7B1A-D286-4020-AA6E-7DF59E6E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77" y="896645"/>
            <a:ext cx="10000820" cy="1366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z="4800" b="1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Диаграма на Внедряването</a:t>
            </a:r>
            <a:endParaRPr lang="en-US" sz="4800" b="1" cap="all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FCF632-5423-4C25-9686-B3DBF90F0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219" y="2989241"/>
            <a:ext cx="10878385" cy="17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4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FDC583-119D-4BF3-B059-C6B450E00B11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300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ansalva"/>
              </a:rPr>
              <a:t>Архитектурна обосновка</a:t>
            </a:r>
            <a:endParaRPr lang="en-US" sz="4300" cap="all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salva"/>
              <a:sym typeface="Mansalv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7CD3B2-B049-4A8A-B8DF-37081168185C}"/>
              </a:ext>
            </a:extLst>
          </p:cNvPr>
          <p:cNvSpPr>
            <a:spLocks noGrp="1"/>
          </p:cNvSpPr>
          <p:nvPr/>
        </p:nvSpPr>
        <p:spPr>
          <a:xfrm>
            <a:off x="838200" y="1947567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Тактики за изправност </a:t>
            </a:r>
            <a:endParaRPr lang="en-US" sz="3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	</a:t>
            </a:r>
            <a:r>
              <a:rPr lang="bg-BG" sz="3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– 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Heartbeat, Keepalive</a:t>
            </a:r>
          </a:p>
          <a:p>
            <a:r>
              <a:rPr lang="bg-BG" sz="3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Тактики за сигурност </a:t>
            </a:r>
            <a:endParaRPr lang="en-US" sz="3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	</a:t>
            </a:r>
            <a:r>
              <a:rPr lang="bg-BG" sz="3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- 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Authentication</a:t>
            </a:r>
            <a:endParaRPr lang="bg-BG" sz="3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bg-BG" sz="3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Тактики за използваемост </a:t>
            </a:r>
            <a:endParaRPr lang="en-US" sz="3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	</a:t>
            </a:r>
            <a:r>
              <a:rPr lang="bg-BG" sz="3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– 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User 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1713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FDC583-119D-4BF3-B059-C6B450E00B11}"/>
              </a:ext>
            </a:extLst>
          </p:cNvPr>
          <p:cNvSpPr>
            <a:spLocks noGrp="1"/>
          </p:cNvSpPr>
          <p:nvPr/>
        </p:nvSpPr>
        <p:spPr>
          <a:xfrm>
            <a:off x="3444535" y="2766218"/>
            <a:ext cx="5299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6000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ansalva"/>
              </a:rPr>
              <a:t>Въпроси?</a:t>
            </a:r>
            <a:endParaRPr lang="en-US" sz="6000" cap="all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salva"/>
              <a:sym typeface="Mansalva"/>
            </a:endParaRPr>
          </a:p>
        </p:txBody>
      </p:sp>
    </p:spTree>
    <p:extLst>
      <p:ext uri="{BB962C8B-B14F-4D97-AF65-F5344CB8AC3E}">
        <p14:creationId xmlns:p14="http://schemas.microsoft.com/office/powerpoint/2010/main" val="331529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FDC583-119D-4BF3-B059-C6B450E00B11}"/>
              </a:ext>
            </a:extLst>
          </p:cNvPr>
          <p:cNvSpPr>
            <a:spLocks noGrp="1"/>
          </p:cNvSpPr>
          <p:nvPr/>
        </p:nvSpPr>
        <p:spPr>
          <a:xfrm>
            <a:off x="3444535" y="2766218"/>
            <a:ext cx="5299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6000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ansalva"/>
              </a:rPr>
              <a:t>Благодарим ви за вниманието!</a:t>
            </a:r>
            <a:endParaRPr lang="en-US" sz="6000" cap="all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salva"/>
              <a:sym typeface="Mansalva"/>
            </a:endParaRPr>
          </a:p>
        </p:txBody>
      </p:sp>
    </p:spTree>
    <p:extLst>
      <p:ext uri="{BB962C8B-B14F-4D97-AF65-F5344CB8AC3E}">
        <p14:creationId xmlns:p14="http://schemas.microsoft.com/office/powerpoint/2010/main" val="392491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3312-CB41-4692-8709-1018D180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533400"/>
            <a:ext cx="8743949" cy="8657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z="4800" b="1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Архитектурни драйвери</a:t>
            </a:r>
            <a:endParaRPr lang="en-US" sz="4800" b="1" i="0" kern="1200" cap="all" baseline="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94E0E-3AD6-4983-828E-3DD2C724F843}"/>
              </a:ext>
            </a:extLst>
          </p:cNvPr>
          <p:cNvSpPr txBox="1"/>
          <p:nvPr/>
        </p:nvSpPr>
        <p:spPr>
          <a:xfrm>
            <a:off x="1439447" y="2008706"/>
            <a:ext cx="91714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3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Функционални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ru-RU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Заплащане</a:t>
            </a:r>
            <a:r>
              <a:rPr lang="ru-RU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абонаменти</a:t>
            </a:r>
            <a:endParaRPr lang="ru-RU" sz="28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ru-RU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Поддържка</a:t>
            </a:r>
            <a:r>
              <a:rPr lang="ru-RU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различни</a:t>
            </a:r>
            <a:r>
              <a:rPr lang="ru-RU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групи</a:t>
            </a:r>
            <a:r>
              <a:rPr lang="ru-RU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потребители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ru-RU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Местоположение на </a:t>
            </a:r>
            <a:r>
              <a:rPr lang="ru-RU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велосипедите</a:t>
            </a:r>
            <a:endParaRPr lang="ru-RU" sz="28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Качествени</a:t>
            </a:r>
            <a:endParaRPr lang="ru-RU" sz="3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ru-RU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Изправност</a:t>
            </a:r>
            <a:endParaRPr lang="ru-RU" sz="28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Наличност</a:t>
            </a:r>
            <a:endParaRPr lang="ru-RU" sz="28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Използваемост</a:t>
            </a:r>
            <a:endParaRPr lang="bg-BG" sz="3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sal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9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9F9C-9BA7-427C-847B-62296BAB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bg-BG" sz="4800" b="1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Функционални изисквания</a:t>
            </a:r>
            <a:endParaRPr lang="en-US" sz="4800" b="1" cap="all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BEF8E-A49B-4D67-8934-34C52FC28DAF}"/>
              </a:ext>
            </a:extLst>
          </p:cNvPr>
          <p:cNvSpPr txBox="1"/>
          <p:nvPr/>
        </p:nvSpPr>
        <p:spPr>
          <a:xfrm>
            <a:off x="1120320" y="1993997"/>
            <a:ext cx="986764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Велосипедите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намират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стоянки,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разположени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предварително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позиции в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рамките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града.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Батериите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велосипедите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зареждат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време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престоя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им на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стоянката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ru-RU" sz="2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Системата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поддържа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следните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групи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потребители: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Наемател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велосипед (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обикновен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потребител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Член на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техническа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поддръжка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велосипедите</a:t>
            </a:r>
            <a:endParaRPr lang="ru-RU" sz="20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Системен администратор (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техническа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софтуерна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поддръжка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Наблюдател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отговорник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използването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велосипедите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307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9F9C-9BA7-427C-847B-62296BAB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bg-BG" sz="4800" b="1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Функционални изисквания</a:t>
            </a:r>
            <a:endParaRPr lang="en-US" sz="4800" b="1" cap="all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BEF8E-A49B-4D67-8934-34C52FC28DAF}"/>
              </a:ext>
            </a:extLst>
          </p:cNvPr>
          <p:cNvSpPr txBox="1"/>
          <p:nvPr/>
        </p:nvSpPr>
        <p:spPr>
          <a:xfrm>
            <a:off x="1120320" y="1993997"/>
            <a:ext cx="98676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Потребителите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могат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заплащат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услугата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чрез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кредитна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карта, СМС или чрез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предварително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закупени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талони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които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съдържат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уникален код.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Кодът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се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ръчно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или автоматично (QR-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заявка от потребителя за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търсене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велосипед,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приложението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му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показва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най-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близката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стоянка,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където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свободен велосипед с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поне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60%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заредена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батерия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60 е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конфигурационен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системата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61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4A7B1A-D286-4020-AA6E-7DF59E6E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78" y="744962"/>
            <a:ext cx="8732925" cy="8102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4800" b="1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Качествени изисквания</a:t>
            </a:r>
            <a:endParaRPr lang="en-US" sz="4800" b="1" cap="all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8DF1E-E774-4B31-820E-BEE6E3CE9941}"/>
              </a:ext>
            </a:extLst>
          </p:cNvPr>
          <p:cNvSpPr txBox="1"/>
          <p:nvPr/>
        </p:nvSpPr>
        <p:spPr>
          <a:xfrm>
            <a:off x="1120320" y="1993999"/>
            <a:ext cx="986764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Наличност</a:t>
            </a:r>
            <a:r>
              <a:rPr lang="ru-RU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Допуска се ремонт и профилактика в интервала от 2:30 до 5:30 ч. В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останалата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част на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деня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системата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трябва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е 99,999%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налична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Системата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трябва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е устойчива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към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пикови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натоварвания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най-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натоварените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денонощието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Изправност</a:t>
            </a:r>
            <a:r>
              <a:rPr lang="ru-RU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или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загуба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връзка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даден велосипед, ,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трябва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се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сигнализира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наблюдателя в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рамките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10 сек,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като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изпратят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движението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велосипеда в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последните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30 мин,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заедно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най-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вероятната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му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позиция на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която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е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намирал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момента на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изгубване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връзката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Използваемост</a:t>
            </a:r>
            <a:r>
              <a:rPr lang="ru-RU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Максималното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време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 за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използване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един велосипед е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конфигурационен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сървъра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системата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След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изтичане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максималното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време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изпраща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съобщение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наемателя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той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трябва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остави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велосипеда на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найблизката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стоянка и да го замени с друг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му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 необходимо.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57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4A7B1A-D286-4020-AA6E-7DF59E6E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99" y="383715"/>
            <a:ext cx="10290000" cy="89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z="4800" b="1" cap="all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ДЕкомпозиция</a:t>
            </a:r>
            <a:r>
              <a:rPr lang="bg-BG" sz="4800" b="1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модули</a:t>
            </a:r>
            <a:endParaRPr lang="en-US" sz="4800" b="1" cap="all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BF55DC-B6B3-4488-8037-9B9084720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45" y="1250440"/>
            <a:ext cx="7426709" cy="51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1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4A7B1A-D286-4020-AA6E-7DF59E6E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99" y="383715"/>
            <a:ext cx="10290000" cy="89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z="4800" b="1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Контекстна диаграма</a:t>
            </a:r>
            <a:endParaRPr lang="en-US" sz="4800" b="1" cap="all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BF55DC-B6B3-4488-8037-9B9084720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45" y="1250440"/>
            <a:ext cx="7426709" cy="51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3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4A7B1A-D286-4020-AA6E-7DF59E6E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841" y="2979200"/>
            <a:ext cx="4499890" cy="89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F55DC-B6B3-4488-8037-9B9084720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2401" y="487870"/>
            <a:ext cx="4958509" cy="58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2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4A7B1A-D286-4020-AA6E-7DF59E6E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799" y="2979200"/>
            <a:ext cx="4499890" cy="89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cap="all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F55DC-B6B3-4488-8037-9B9084720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9458" y="404192"/>
            <a:ext cx="3885819" cy="60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93651"/>
      </p:ext>
    </p:extLst>
  </p:cSld>
  <p:clrMapOvr>
    <a:masterClrMapping/>
  </p:clrMapOvr>
</p:sld>
</file>

<file path=ppt/theme/theme1.xml><?xml version="1.0" encoding="utf-8"?>
<a:theme xmlns:a="http://schemas.openxmlformats.org/drawingml/2006/main" name="Bicycle Pattern by Slidesgo">
  <a:themeElements>
    <a:clrScheme name="Simple Light">
      <a:dk1>
        <a:srgbClr val="433A49"/>
      </a:dk1>
      <a:lt1>
        <a:srgbClr val="FFFFFF"/>
      </a:lt1>
      <a:dk2>
        <a:srgbClr val="A46B4F"/>
      </a:dk2>
      <a:lt2>
        <a:srgbClr val="F9E8D0"/>
      </a:lt2>
      <a:accent1>
        <a:srgbClr val="93DBD6"/>
      </a:accent1>
      <a:accent2>
        <a:srgbClr val="F4DD7A"/>
      </a:accent2>
      <a:accent3>
        <a:srgbClr val="F47A91"/>
      </a:accent3>
      <a:accent4>
        <a:srgbClr val="FF5576"/>
      </a:accent4>
      <a:accent5>
        <a:srgbClr val="FFE98F"/>
      </a:accent5>
      <a:accent6>
        <a:srgbClr val="AAE5E2"/>
      </a:accent6>
      <a:hlink>
        <a:srgbClr val="433A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Bicycle Pattern _ by Slidesgo</Template>
  <TotalTime>147</TotalTime>
  <Words>356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Assistant</vt:lpstr>
      <vt:lpstr>Assistant ExtraLight</vt:lpstr>
      <vt:lpstr>Fira Sans Extra Condensed Medium</vt:lpstr>
      <vt:lpstr>Mansalva</vt:lpstr>
      <vt:lpstr>Nunito Light</vt:lpstr>
      <vt:lpstr>Proxima Nova</vt:lpstr>
      <vt:lpstr>Proxima Nova Semibold</vt:lpstr>
      <vt:lpstr>PT Serif</vt:lpstr>
      <vt:lpstr>Raleway Thin</vt:lpstr>
      <vt:lpstr>Roboto Condensed Light</vt:lpstr>
      <vt:lpstr>Unkempt</vt:lpstr>
      <vt:lpstr>Bicycle Pattern by Slidesgo</vt:lpstr>
      <vt:lpstr>Slidesgo Final Pages</vt:lpstr>
      <vt:lpstr>VeloCity</vt:lpstr>
      <vt:lpstr>Архитектурни драйвери</vt:lpstr>
      <vt:lpstr>Функционални изисквания</vt:lpstr>
      <vt:lpstr>Функционални изисквания</vt:lpstr>
      <vt:lpstr>Качествени изисквания</vt:lpstr>
      <vt:lpstr>ДЕкомпозиция на модули</vt:lpstr>
      <vt:lpstr>Контекстна диаграма</vt:lpstr>
      <vt:lpstr>Velo manager</vt:lpstr>
      <vt:lpstr>Map apps</vt:lpstr>
      <vt:lpstr>WEbapp</vt:lpstr>
      <vt:lpstr>Mobileapp</vt:lpstr>
      <vt:lpstr>Computation</vt:lpstr>
      <vt:lpstr>Server</vt:lpstr>
      <vt:lpstr>Диаграма на процесът наемане на велосипед</vt:lpstr>
      <vt:lpstr>Диаграма на Внедряването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Веселина Николова Послийска</dc:creator>
  <cp:lastModifiedBy>Irina  Hristova</cp:lastModifiedBy>
  <cp:revision>47</cp:revision>
  <dcterms:created xsi:type="dcterms:W3CDTF">2021-05-29T15:29:19Z</dcterms:created>
  <dcterms:modified xsi:type="dcterms:W3CDTF">2023-03-17T16:08:54Z</dcterms:modified>
</cp:coreProperties>
</file>