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599" y="672197"/>
            <a:ext cx="7637586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599" y="3151872"/>
            <a:ext cx="7637586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Drag and Drop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bg-BG" b="1" dirty="0"/>
              <a:t>Представена от</a:t>
            </a:r>
            <a:r>
              <a:rPr lang="bg-BG" b="1"/>
              <a:t>: Ирина Христова, 62473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Drag and Drop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B434A8-8546-4AF6-966E-FC35B43F5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859" y="1690688"/>
            <a:ext cx="3473882" cy="2605412"/>
          </a:xfr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52B5FC-14CD-4E26-8361-7517D3580C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756" y="4519146"/>
            <a:ext cx="2940044" cy="2205033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BD3A15-225C-4866-8587-EB991575B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397281" cy="415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337C-7B7C-4EFC-BDC7-AA840552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Drag source, drop target and data transfer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83EA87-CF1A-43A8-A371-14A6FE91F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203" y="1690688"/>
            <a:ext cx="4326675" cy="1837880"/>
          </a:xfrm>
        </p:spPr>
      </p:pic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A997FE4-83C1-49FD-9AF4-6CFF7A42C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658" y="3631169"/>
            <a:ext cx="6873766" cy="312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03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B1360-05B6-47FE-B6AB-78FF22641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and Drop events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BFF431-DE12-45DB-B95A-3E4FA2A14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428" y="1690688"/>
            <a:ext cx="6591144" cy="4802187"/>
          </a:xfrm>
        </p:spPr>
      </p:pic>
    </p:spTree>
    <p:extLst>
      <p:ext uri="{BB962C8B-B14F-4D97-AF65-F5344CB8AC3E}">
        <p14:creationId xmlns:p14="http://schemas.microsoft.com/office/powerpoint/2010/main" val="407710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03225-A71A-4EFF-B5D8-606956A28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Draggable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EEBB97-C087-43DF-8486-F6A5962BF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238" y="1887620"/>
            <a:ext cx="6045523" cy="3713080"/>
          </a:xfrm>
        </p:spPr>
      </p:pic>
    </p:spTree>
    <p:extLst>
      <p:ext uri="{BB962C8B-B14F-4D97-AF65-F5344CB8AC3E}">
        <p14:creationId xmlns:p14="http://schemas.microsoft.com/office/powerpoint/2010/main" val="318623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FCFC-FE55-43A6-A17E-C6190249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71617AF-7F62-4D3C-A32D-9C88707AC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5195"/>
            <a:ext cx="10515600" cy="2707609"/>
          </a:xfrm>
        </p:spPr>
      </p:pic>
    </p:spTree>
    <p:extLst>
      <p:ext uri="{BB962C8B-B14F-4D97-AF65-F5344CB8AC3E}">
        <p14:creationId xmlns:p14="http://schemas.microsoft.com/office/powerpoint/2010/main" val="2095411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6F5E-26F5-4E43-99F7-E5D7E3174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AE36A97-AA94-4C54-A19C-C58576BE8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786" y="1023937"/>
            <a:ext cx="7946428" cy="4810125"/>
          </a:xfrm>
        </p:spPr>
      </p:pic>
    </p:spTree>
    <p:extLst>
      <p:ext uri="{BB962C8B-B14F-4D97-AF65-F5344CB8AC3E}">
        <p14:creationId xmlns:p14="http://schemas.microsoft.com/office/powerpoint/2010/main" val="274600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0695B-E534-4890-A59B-A063C5C4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person wearing a suit and tie talking on a cell phone&#10;&#10;Description automatically generated">
            <a:extLst>
              <a:ext uri="{FF2B5EF4-FFF2-40B4-BE49-F238E27FC236}">
                <a16:creationId xmlns:a16="http://schemas.microsoft.com/office/drawing/2014/main" id="{512DE3C2-5BCA-4974-813C-BAC87E9F0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488" y="935037"/>
            <a:ext cx="7501023" cy="4987925"/>
          </a:xfrm>
        </p:spPr>
      </p:pic>
    </p:spTree>
    <p:extLst>
      <p:ext uri="{BB962C8B-B14F-4D97-AF65-F5344CB8AC3E}">
        <p14:creationId xmlns:p14="http://schemas.microsoft.com/office/powerpoint/2010/main" val="2117924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99B0C3-B963-4E1E-9F9B-34CC2E59C653}" vid="{162809F8-C920-41EA-9BEE-DAA9DAB4BE5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Web-Development-PowerPoint-Template</Template>
  <TotalTime>92</TotalTime>
  <Words>31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Office Theme</vt:lpstr>
      <vt:lpstr>Drag and Drop</vt:lpstr>
      <vt:lpstr>What is Drag and Drop ?</vt:lpstr>
      <vt:lpstr>Drag source, drop target and data transfer</vt:lpstr>
      <vt:lpstr>Drag and Drop events</vt:lpstr>
      <vt:lpstr>Draggable</vt:lpstr>
      <vt:lpstr>Example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 and Drop</dc:title>
  <dc:creator>Stanimir Hristov</dc:creator>
  <cp:lastModifiedBy>Irina  Hristova</cp:lastModifiedBy>
  <cp:revision>10</cp:revision>
  <dcterms:created xsi:type="dcterms:W3CDTF">2019-05-24T17:53:44Z</dcterms:created>
  <dcterms:modified xsi:type="dcterms:W3CDTF">2022-05-12T16:57:31Z</dcterms:modified>
</cp:coreProperties>
</file>