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0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0081FAA-AB0F-4723-A4B0-D0CA4979E26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1E7EA65-37FE-49F9-B0DE-4BE909A54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081FAA-AB0F-4723-A4B0-D0CA4979E26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E7EA65-37FE-49F9-B0DE-4BE909A54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081FAA-AB0F-4723-A4B0-D0CA4979E26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E7EA65-37FE-49F9-B0DE-4BE909A54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081FAA-AB0F-4723-A4B0-D0CA4979E26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E7EA65-37FE-49F9-B0DE-4BE909A5420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081FAA-AB0F-4723-A4B0-D0CA4979E26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E7EA65-37FE-49F9-B0DE-4BE909A5420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081FAA-AB0F-4723-A4B0-D0CA4979E26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E7EA65-37FE-49F9-B0DE-4BE909A5420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081FAA-AB0F-4723-A4B0-D0CA4979E26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E7EA65-37FE-49F9-B0DE-4BE909A5420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081FAA-AB0F-4723-A4B0-D0CA4979E26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E7EA65-37FE-49F9-B0DE-4BE909A5420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081FAA-AB0F-4723-A4B0-D0CA4979E26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E7EA65-37FE-49F9-B0DE-4BE909A542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0081FAA-AB0F-4723-A4B0-D0CA4979E26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E7EA65-37FE-49F9-B0DE-4BE909A5420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0081FAA-AB0F-4723-A4B0-D0CA4979E26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1E7EA65-37FE-49F9-B0DE-4BE909A5420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0081FAA-AB0F-4723-A4B0-D0CA4979E261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1E7EA65-37FE-49F9-B0DE-4BE909A5420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NEWS SUMMERY SEARCH ENGINE</a:t>
            </a:r>
            <a:br>
              <a:rPr lang="en-US" sz="2800" b="1" dirty="0" smtClean="0">
                <a:latin typeface="Arial" pitchFamily="34" charset="0"/>
                <a:cs typeface="Arial" pitchFamily="34" charset="0"/>
              </a:rPr>
            </a:b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WITH AUDIO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0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Irins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Technologies</a:t>
            </a:r>
          </a:p>
          <a:p>
            <a:r>
              <a:rPr lang="en-US" sz="2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Kakkanad</a:t>
            </a:r>
            <a:endParaRPr 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642918"/>
            <a:ext cx="6572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 Black" pitchFamily="34" charset="0"/>
              </a:rPr>
              <a:t>Mission &amp; Vision </a:t>
            </a:r>
            <a:endParaRPr lang="en-US" sz="2800" b="1" dirty="0"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2976" y="2214554"/>
            <a:ext cx="73581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  This project helps the readers to get a summery of a news      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rather than a long boring article.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 Here we collect latest news from various sources and group by category.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 Different view of same news summarizes into a small paragraph.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 We provide audio of news summary for news listeners 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 We can save news audios for future listening. </a:t>
            </a:r>
          </a:p>
          <a:p>
            <a:pPr>
              <a:buFont typeface="Wingdings" pitchFamily="2" charset="2"/>
              <a:buChar char="§"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16-10-19-15-28-13-598_com.jinson.irins.tab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6" y="357166"/>
            <a:ext cx="3857625" cy="59293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16-10-19-15-33-43-624_com.jinson.irins.tab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214290"/>
            <a:ext cx="3857625" cy="642939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112</TotalTime>
  <Words>77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NEWS SUMMERY SEARCH ENGINE  WITH AUDIO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SUMMERY ENGINE</dc:title>
  <dc:creator>user</dc:creator>
  <cp:lastModifiedBy>user</cp:lastModifiedBy>
  <cp:revision>10</cp:revision>
  <dcterms:created xsi:type="dcterms:W3CDTF">2016-10-19T09:59:44Z</dcterms:created>
  <dcterms:modified xsi:type="dcterms:W3CDTF">2016-10-19T11:52:44Z</dcterms:modified>
</cp:coreProperties>
</file>