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301" r:id="rId3"/>
    <p:sldId id="288" r:id="rId4"/>
    <p:sldId id="302" r:id="rId5"/>
    <p:sldId id="303" r:id="rId6"/>
    <p:sldId id="306" r:id="rId7"/>
    <p:sldId id="305" r:id="rId8"/>
    <p:sldId id="298" r:id="rId9"/>
    <p:sldId id="299" r:id="rId10"/>
    <p:sldId id="297" r:id="rId11"/>
    <p:sldId id="294" r:id="rId12"/>
    <p:sldId id="29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36A"/>
    <a:srgbClr val="CD8380"/>
    <a:srgbClr val="7BD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22"/>
  </p:normalViewPr>
  <p:slideViewPr>
    <p:cSldViewPr snapToGrid="0" snapToObjects="1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5EA9C-39F5-B846-A75D-B03F22463956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54503-7CC8-8941-9FF1-A9082617F1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6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29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6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8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49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45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02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38BCD-BAF0-4F2F-8ED1-BF002154F02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1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2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12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63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72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8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0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50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57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32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4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F21D-12A3-824C-80FA-D34F01E9177B}" type="datetimeFigureOut">
              <a:rPr kumimoji="1" lang="zh-CN" altLang="en-US" smtClean="0"/>
              <a:t>2021/6/17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8100000">
            <a:off x="1217075" y="3919718"/>
            <a:ext cx="5876563" cy="5876563"/>
          </a:xfrm>
          <a:prstGeom prst="rtTriangle">
            <a:avLst/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直角三角形 6"/>
          <p:cNvSpPr/>
          <p:nvPr/>
        </p:nvSpPr>
        <p:spPr>
          <a:xfrm rot="13500000" flipV="1">
            <a:off x="2627144" y="-4018022"/>
            <a:ext cx="6937712" cy="6937712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8100000">
            <a:off x="6210755" y="3288880"/>
            <a:ext cx="4563208" cy="456320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PA_文本框 9"/>
          <p:cNvSpPr txBox="1"/>
          <p:nvPr>
            <p:custDataLst>
              <p:tags r:id="rId1"/>
            </p:custDataLst>
          </p:nvPr>
        </p:nvSpPr>
        <p:spPr>
          <a:xfrm>
            <a:off x="6659291" y="3974796"/>
            <a:ext cx="366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410711225</a:t>
            </a:r>
          </a:p>
          <a:p>
            <a:pPr algn="ctr"/>
            <a:r>
              <a:rPr lang="zh-TW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資工三   連昱婷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936281" y="917896"/>
            <a:ext cx="428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48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語言實作分析</a:t>
            </a:r>
            <a:endParaRPr lang="zh-CN" altLang="en-US" sz="4800" b="1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PA_文本框 9">
            <a:extLst>
              <a:ext uri="{FF2B5EF4-FFF2-40B4-BE49-F238E27FC236}">
                <a16:creationId xmlns:a16="http://schemas.microsoft.com/office/drawing/2014/main" id="{AEE730AB-F641-4E89-827B-E15509E7F4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006167" y="2369966"/>
            <a:ext cx="2140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4353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800" dirty="0">
              <a:solidFill>
                <a:srgbClr val="4353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49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F07E8A9D-C7E2-4E75-985E-5EDFFB874863}"/>
              </a:ext>
            </a:extLst>
          </p:cNvPr>
          <p:cNvCxnSpPr/>
          <p:nvPr/>
        </p:nvCxnSpPr>
        <p:spPr>
          <a:xfrm>
            <a:off x="5634038" y="130145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3">
            <a:extLst>
              <a:ext uri="{FF2B5EF4-FFF2-40B4-BE49-F238E27FC236}">
                <a16:creationId xmlns:a16="http://schemas.microsoft.com/office/drawing/2014/main" id="{4E53FC2F-804C-49B8-90C4-2B7F3478F277}"/>
              </a:ext>
            </a:extLst>
          </p:cNvPr>
          <p:cNvSpPr txBox="1"/>
          <p:nvPr/>
        </p:nvSpPr>
        <p:spPr>
          <a:xfrm>
            <a:off x="3518262" y="588533"/>
            <a:ext cx="486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按讚、留言數關聯分析圖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63AF150-53D7-411B-B181-C9459A7D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83" y="1608608"/>
            <a:ext cx="9458470" cy="4849342"/>
          </a:xfrm>
          <a:prstGeom prst="rect">
            <a:avLst/>
          </a:prstGeom>
        </p:spPr>
      </p:pic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72C740D-28E4-4642-9566-70F1FB2D80DB}"/>
              </a:ext>
            </a:extLst>
          </p:cNvPr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69">
            <a:extLst>
              <a:ext uri="{FF2B5EF4-FFF2-40B4-BE49-F238E27FC236}">
                <a16:creationId xmlns:a16="http://schemas.microsoft.com/office/drawing/2014/main" id="{67F3B065-4AC9-4B34-9B09-43C631756B26}"/>
              </a:ext>
            </a:extLst>
          </p:cNvPr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BF7910B5-E211-4844-8522-AABBD880A331}"/>
              </a:ext>
            </a:extLst>
          </p:cNvPr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03730B-5A0C-4F62-8F33-BB5C71E8AB42}"/>
              </a:ext>
            </a:extLst>
          </p:cNvPr>
          <p:cNvSpPr txBox="1"/>
          <p:nvPr/>
        </p:nvSpPr>
        <p:spPr>
          <a:xfrm>
            <a:off x="4251347" y="4190545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D8380"/>
                </a:solidFill>
              </a:rPr>
              <a:t>1</a:t>
            </a:r>
            <a:endParaRPr lang="zh-TW" altLang="en-US" sz="2800" dirty="0">
              <a:solidFill>
                <a:srgbClr val="CD838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92945ED-8654-4E64-A6EC-98EFAB75A08C}"/>
              </a:ext>
            </a:extLst>
          </p:cNvPr>
          <p:cNvSpPr txBox="1"/>
          <p:nvPr/>
        </p:nvSpPr>
        <p:spPr>
          <a:xfrm>
            <a:off x="8037023" y="3408128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D8380"/>
                </a:solidFill>
              </a:rPr>
              <a:t>2</a:t>
            </a:r>
            <a:endParaRPr lang="zh-TW" altLang="en-US" sz="2800" dirty="0">
              <a:solidFill>
                <a:srgbClr val="CD838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57A6DF-3518-406C-8709-1176B0B33544}"/>
              </a:ext>
            </a:extLst>
          </p:cNvPr>
          <p:cNvSpPr txBox="1"/>
          <p:nvPr/>
        </p:nvSpPr>
        <p:spPr>
          <a:xfrm>
            <a:off x="8037023" y="1832330"/>
            <a:ext cx="44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D8380"/>
                </a:solidFill>
              </a:rPr>
              <a:t>3</a:t>
            </a:r>
            <a:endParaRPr lang="zh-TW" altLang="en-US" sz="2800" dirty="0">
              <a:solidFill>
                <a:srgbClr val="CD8380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ECA91BB-C0EF-4FCC-9662-B831BBBAAAC9}"/>
              </a:ext>
            </a:extLst>
          </p:cNvPr>
          <p:cNvCxnSpPr/>
          <p:nvPr/>
        </p:nvCxnSpPr>
        <p:spPr>
          <a:xfrm flipV="1">
            <a:off x="8016991" y="1883217"/>
            <a:ext cx="2771192" cy="12503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77C8FAE-AE8D-4F6E-9E1A-9729CF111BED}"/>
              </a:ext>
            </a:extLst>
          </p:cNvPr>
          <p:cNvCxnSpPr/>
          <p:nvPr/>
        </p:nvCxnSpPr>
        <p:spPr>
          <a:xfrm flipV="1">
            <a:off x="1924655" y="3429000"/>
            <a:ext cx="2771192" cy="12503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5183A17-9806-4500-8748-59075B2E71D8}"/>
              </a:ext>
            </a:extLst>
          </p:cNvPr>
          <p:cNvCxnSpPr/>
          <p:nvPr/>
        </p:nvCxnSpPr>
        <p:spPr>
          <a:xfrm flipV="1">
            <a:off x="8018106" y="3408128"/>
            <a:ext cx="2771192" cy="12503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E3C583-7870-4031-A93A-E5CBAF78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66" y="2913505"/>
            <a:ext cx="7866810" cy="275925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96C390D-71C9-4B87-8C05-0368750DC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062" y="3029072"/>
            <a:ext cx="7976224" cy="2333784"/>
          </a:xfrm>
          <a:prstGeom prst="rect">
            <a:avLst/>
          </a:prstGeom>
        </p:spPr>
      </p:pic>
      <p:sp>
        <p:nvSpPr>
          <p:cNvPr id="11" name="圖說文字: 直線 10">
            <a:extLst>
              <a:ext uri="{FF2B5EF4-FFF2-40B4-BE49-F238E27FC236}">
                <a16:creationId xmlns:a16="http://schemas.microsoft.com/office/drawing/2014/main" id="{2FED1F48-89B2-4475-9E86-319144F5EB98}"/>
              </a:ext>
            </a:extLst>
          </p:cNvPr>
          <p:cNvSpPr/>
          <p:nvPr/>
        </p:nvSpPr>
        <p:spPr>
          <a:xfrm>
            <a:off x="915494" y="3576205"/>
            <a:ext cx="1095097" cy="461665"/>
          </a:xfrm>
          <a:prstGeom prst="borderCallout1">
            <a:avLst>
              <a:gd name="adj1" fmla="val 55040"/>
              <a:gd name="adj2" fmla="val 103557"/>
              <a:gd name="adj3" fmla="val 151668"/>
              <a:gd name="adj4" fmla="val 2067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98FF8ED-8AC2-4F32-A5CB-D1BE6B73CB98}"/>
              </a:ext>
            </a:extLst>
          </p:cNvPr>
          <p:cNvSpPr txBox="1"/>
          <p:nvPr/>
        </p:nvSpPr>
        <p:spPr>
          <a:xfrm>
            <a:off x="915494" y="3586255"/>
            <a:ext cx="1354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長條圖</a:t>
            </a:r>
          </a:p>
        </p:txBody>
      </p:sp>
      <p:sp>
        <p:nvSpPr>
          <p:cNvPr id="13" name="圖說文字: 直線 12">
            <a:extLst>
              <a:ext uri="{FF2B5EF4-FFF2-40B4-BE49-F238E27FC236}">
                <a16:creationId xmlns:a16="http://schemas.microsoft.com/office/drawing/2014/main" id="{043D59C4-79A8-44E4-AAAA-1C31A2800119}"/>
              </a:ext>
            </a:extLst>
          </p:cNvPr>
          <p:cNvSpPr/>
          <p:nvPr/>
        </p:nvSpPr>
        <p:spPr>
          <a:xfrm>
            <a:off x="7060255" y="5278780"/>
            <a:ext cx="1746829" cy="461665"/>
          </a:xfrm>
          <a:prstGeom prst="borderCallout1">
            <a:avLst>
              <a:gd name="adj1" fmla="val 47588"/>
              <a:gd name="adj2" fmla="val -3385"/>
              <a:gd name="adj3" fmla="val -14625"/>
              <a:gd name="adj4" fmla="val -559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056DCF-0079-472F-9587-BE27C17487AF}"/>
              </a:ext>
            </a:extLst>
          </p:cNvPr>
          <p:cNvSpPr txBox="1"/>
          <p:nvPr/>
        </p:nvSpPr>
        <p:spPr>
          <a:xfrm>
            <a:off x="7147405" y="5302721"/>
            <a:ext cx="1601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24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軸翻轉</a:t>
            </a:r>
          </a:p>
        </p:txBody>
      </p:sp>
      <p:sp>
        <p:nvSpPr>
          <p:cNvPr id="3" name="直角三角形 2"/>
          <p:cNvSpPr/>
          <p:nvPr/>
        </p:nvSpPr>
        <p:spPr>
          <a:xfrm rot="8100000">
            <a:off x="9442345" y="5719056"/>
            <a:ext cx="2277888" cy="227788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三角形 62"/>
          <p:cNvSpPr/>
          <p:nvPr/>
        </p:nvSpPr>
        <p:spPr>
          <a:xfrm rot="13500000" flipV="1">
            <a:off x="1079821" y="-934602"/>
            <a:ext cx="1861541" cy="1861541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3276346-7F9D-41C5-A1FF-EB0D8ABFF948}"/>
              </a:ext>
            </a:extLst>
          </p:cNvPr>
          <p:cNvGrpSpPr/>
          <p:nvPr/>
        </p:nvGrpSpPr>
        <p:grpSpPr>
          <a:xfrm>
            <a:off x="0" y="9683"/>
            <a:ext cx="12206570" cy="2090759"/>
            <a:chOff x="0" y="-813816"/>
            <a:chExt cx="12206570" cy="2090759"/>
          </a:xfrm>
        </p:grpSpPr>
        <p:pic>
          <p:nvPicPr>
            <p:cNvPr id="24" name="图片 36" descr="Photo By Volkan Olmez">
              <a:extLst>
                <a:ext uri="{FF2B5EF4-FFF2-40B4-BE49-F238E27FC236}">
                  <a16:creationId xmlns:a16="http://schemas.microsoft.com/office/drawing/2014/main" id="{F29FC55B-B4D7-4C5D-8BBE-6820A54224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5950" r="51" b="37954"/>
            <a:stretch/>
          </p:blipFill>
          <p:spPr bwMode="auto">
            <a:xfrm>
              <a:off x="0" y="-813816"/>
              <a:ext cx="12206570" cy="1895439"/>
            </a:xfrm>
            <a:custGeom>
              <a:avLst/>
              <a:gdLst>
                <a:gd name="connsiteX0" fmla="*/ 0 w 12192001"/>
                <a:gd name="connsiteY0" fmla="*/ 0 h 2859089"/>
                <a:gd name="connsiteX1" fmla="*/ 12192001 w 12192001"/>
                <a:gd name="connsiteY1" fmla="*/ 0 h 2859089"/>
                <a:gd name="connsiteX2" fmla="*/ 12192001 w 12192001"/>
                <a:gd name="connsiteY2" fmla="*/ 2859089 h 2859089"/>
                <a:gd name="connsiteX3" fmla="*/ 0 w 12192001"/>
                <a:gd name="connsiteY3" fmla="*/ 2859089 h 285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2859089">
                  <a:moveTo>
                    <a:pt x="0" y="0"/>
                  </a:moveTo>
                  <a:lnTo>
                    <a:pt x="12192001" y="0"/>
                  </a:lnTo>
                  <a:lnTo>
                    <a:pt x="12192001" y="2859089"/>
                  </a:lnTo>
                  <a:lnTo>
                    <a:pt x="0" y="285908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AFBB5E5-B3DA-403C-999E-47A9FAA52D67}"/>
                </a:ext>
              </a:extLst>
            </p:cNvPr>
            <p:cNvGrpSpPr/>
            <p:nvPr/>
          </p:nvGrpSpPr>
          <p:grpSpPr>
            <a:xfrm>
              <a:off x="4597065" y="361742"/>
              <a:ext cx="3012440" cy="915201"/>
              <a:chOff x="4612572" y="1623699"/>
              <a:chExt cx="3012440" cy="91520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E2A57C5-3B4E-4CE2-BC46-A3B111EE785F}"/>
                  </a:ext>
                </a:extLst>
              </p:cNvPr>
              <p:cNvSpPr/>
              <p:nvPr/>
            </p:nvSpPr>
            <p:spPr>
              <a:xfrm>
                <a:off x="4696392" y="1623699"/>
                <a:ext cx="2844800" cy="724702"/>
              </a:xfrm>
              <a:prstGeom prst="rect">
                <a:avLst/>
              </a:prstGeom>
              <a:solidFill>
                <a:srgbClr val="43536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76F488-A46F-4F8A-AB27-C81CD9AADA2D}"/>
                  </a:ext>
                </a:extLst>
              </p:cNvPr>
              <p:cNvSpPr/>
              <p:nvPr/>
            </p:nvSpPr>
            <p:spPr>
              <a:xfrm>
                <a:off x="4696392" y="2341021"/>
                <a:ext cx="2844800" cy="19787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25C790-B831-4BE7-A3D1-137C3AE6C0DF}"/>
                  </a:ext>
                </a:extLst>
              </p:cNvPr>
              <p:cNvSpPr txBox="1"/>
              <p:nvPr/>
            </p:nvSpPr>
            <p:spPr>
              <a:xfrm>
                <a:off x="4612572" y="1777418"/>
                <a:ext cx="3012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性別統計程式碼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143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3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24D8899-F19B-4F9C-99BE-EE746ECF1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90" y="1445830"/>
            <a:ext cx="5227226" cy="46856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57D64F-61AC-4EA3-8D35-75876571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16" y="1440967"/>
            <a:ext cx="5331501" cy="4690555"/>
          </a:xfrm>
          <a:prstGeom prst="rect">
            <a:avLst/>
          </a:prstGeom>
        </p:spPr>
      </p:pic>
      <p:sp>
        <p:nvSpPr>
          <p:cNvPr id="70" name="任意多边形 69"/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直角三角形 71"/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5">
            <a:extLst>
              <a:ext uri="{FF2B5EF4-FFF2-40B4-BE49-F238E27FC236}">
                <a16:creationId xmlns:a16="http://schemas.microsoft.com/office/drawing/2014/main" id="{A761AB00-CFAD-4EBF-A151-5A91572FFF8D}"/>
              </a:ext>
            </a:extLst>
          </p:cNvPr>
          <p:cNvCxnSpPr/>
          <p:nvPr/>
        </p:nvCxnSpPr>
        <p:spPr>
          <a:xfrm>
            <a:off x="5634038" y="1079518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3">
            <a:extLst>
              <a:ext uri="{FF2B5EF4-FFF2-40B4-BE49-F238E27FC236}">
                <a16:creationId xmlns:a16="http://schemas.microsoft.com/office/drawing/2014/main" id="{DEF3D6E9-E0AF-4A00-8A0C-16B3297ECECD}"/>
              </a:ext>
            </a:extLst>
          </p:cNvPr>
          <p:cNvSpPr txBox="1"/>
          <p:nvPr/>
        </p:nvSpPr>
        <p:spPr>
          <a:xfrm>
            <a:off x="3518262" y="366595"/>
            <a:ext cx="486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性別統計圓餅圖</a:t>
            </a:r>
          </a:p>
        </p:txBody>
      </p:sp>
      <p:sp>
        <p:nvSpPr>
          <p:cNvPr id="13" name="箭號: 弧形上彎 12">
            <a:extLst>
              <a:ext uri="{FF2B5EF4-FFF2-40B4-BE49-F238E27FC236}">
                <a16:creationId xmlns:a16="http://schemas.microsoft.com/office/drawing/2014/main" id="{04D37005-F65A-4ED7-9B4B-34E35890B431}"/>
              </a:ext>
            </a:extLst>
          </p:cNvPr>
          <p:cNvSpPr/>
          <p:nvPr/>
        </p:nvSpPr>
        <p:spPr>
          <a:xfrm>
            <a:off x="5646306" y="4302703"/>
            <a:ext cx="1580225" cy="6779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FD6AD17-6B15-443C-BA7D-563C9B818494}"/>
              </a:ext>
            </a:extLst>
          </p:cNvPr>
          <p:cNvSpPr txBox="1"/>
          <p:nvPr/>
        </p:nvSpPr>
        <p:spPr>
          <a:xfrm>
            <a:off x="7791061" y="3760237"/>
            <a:ext cx="92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女性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C28CD4B-B622-43B3-9414-9A212CF7B332}"/>
              </a:ext>
            </a:extLst>
          </p:cNvPr>
          <p:cNvSpPr txBox="1"/>
          <p:nvPr/>
        </p:nvSpPr>
        <p:spPr>
          <a:xfrm>
            <a:off x="9287069" y="3198167"/>
            <a:ext cx="92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男性</a:t>
            </a:r>
          </a:p>
        </p:txBody>
      </p:sp>
    </p:spTree>
    <p:extLst>
      <p:ext uri="{BB962C8B-B14F-4D97-AF65-F5344CB8AC3E}">
        <p14:creationId xmlns:p14="http://schemas.microsoft.com/office/powerpoint/2010/main" val="24163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678540" y="2052816"/>
            <a:ext cx="4706678" cy="1072950"/>
            <a:chOff x="6678540" y="2052816"/>
            <a:chExt cx="4706678" cy="1072950"/>
          </a:xfrm>
        </p:grpSpPr>
        <p:sp>
          <p:nvSpPr>
            <p:cNvPr id="47" name="Oval 8"/>
            <p:cNvSpPr>
              <a:spLocks noChangeArrowheads="1"/>
            </p:cNvSpPr>
            <p:nvPr/>
          </p:nvSpPr>
          <p:spPr bwMode="auto">
            <a:xfrm rot="2700000">
              <a:off x="6675661" y="2055695"/>
              <a:ext cx="1072950" cy="1067191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AutoShape 59"/>
            <p:cNvSpPr/>
            <p:nvPr/>
          </p:nvSpPr>
          <p:spPr bwMode="auto">
            <a:xfrm>
              <a:off x="6884390" y="2284059"/>
              <a:ext cx="539418" cy="537043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0" name="TextBox 76"/>
            <p:cNvSpPr txBox="1"/>
            <p:nvPr/>
          </p:nvSpPr>
          <p:spPr>
            <a:xfrm>
              <a:off x="8148413" y="2179649"/>
              <a:ext cx="3236805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zh-TW" altLang="en-US" sz="2400" b="1" dirty="0">
                  <a:solidFill>
                    <a:srgbClr val="43536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SC" charset="-122"/>
                </a:rPr>
                <a:t>留言數、按讚數</a:t>
              </a:r>
              <a:endParaRPr kumimoji="1" lang="en-US" altLang="zh-TW" sz="24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endParaRPr>
            </a:p>
            <a:p>
              <a:r>
                <a:rPr kumimoji="1" lang="zh-TW" altLang="en-US" sz="2400" b="1" dirty="0">
                  <a:solidFill>
                    <a:srgbClr val="43536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SC" charset="-122"/>
                </a:rPr>
                <a:t>關聯分析</a:t>
              </a:r>
              <a:endParaRPr kumimoji="1" lang="zh-CN" altLang="en-US" sz="2400" b="1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Yuanti SC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676621" y="4281248"/>
            <a:ext cx="3810078" cy="1072950"/>
            <a:chOff x="6676621" y="4281248"/>
            <a:chExt cx="3810078" cy="1072950"/>
          </a:xfrm>
        </p:grpSpPr>
        <p:sp>
          <p:nvSpPr>
            <p:cNvPr id="45" name="Oval 6"/>
            <p:cNvSpPr>
              <a:spLocks noChangeArrowheads="1"/>
            </p:cNvSpPr>
            <p:nvPr/>
          </p:nvSpPr>
          <p:spPr bwMode="auto">
            <a:xfrm rot="2700000">
              <a:off x="6675661" y="4282208"/>
              <a:ext cx="1072950" cy="1071030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AutoShape 4"/>
            <p:cNvSpPr/>
            <p:nvPr/>
          </p:nvSpPr>
          <p:spPr bwMode="auto">
            <a:xfrm>
              <a:off x="6982785" y="4556330"/>
              <a:ext cx="520409" cy="5227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2" name="TextBox 76"/>
            <p:cNvSpPr txBox="1"/>
            <p:nvPr/>
          </p:nvSpPr>
          <p:spPr>
            <a:xfrm>
              <a:off x="8202004" y="4563927"/>
              <a:ext cx="2284695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kumimoji="1" lang="zh-TW" altLang="en-US" sz="2400" b="1" dirty="0">
                  <a:solidFill>
                    <a:srgbClr val="43536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SC" charset="-122"/>
                </a:rPr>
                <a:t>套件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20333" y="2054736"/>
            <a:ext cx="4395045" cy="1069110"/>
            <a:chOff x="1120333" y="2054736"/>
            <a:chExt cx="4395045" cy="1069110"/>
          </a:xfrm>
        </p:grpSpPr>
        <p:sp>
          <p:nvSpPr>
            <p:cNvPr id="46" name="Oval 7"/>
            <p:cNvSpPr>
              <a:spLocks noChangeArrowheads="1"/>
            </p:cNvSpPr>
            <p:nvPr/>
          </p:nvSpPr>
          <p:spPr bwMode="auto">
            <a:xfrm rot="2700000">
              <a:off x="4447228" y="2055695"/>
              <a:ext cx="1069110" cy="1067191"/>
            </a:xfrm>
            <a:prstGeom prst="rect">
              <a:avLst/>
            </a:prstGeom>
            <a:solidFill>
              <a:srgbClr val="D0CECE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716835" y="2320478"/>
              <a:ext cx="537625" cy="537627"/>
              <a:chOff x="3191434" y="2145028"/>
              <a:chExt cx="359165" cy="359165"/>
            </a:xfrm>
            <a:solidFill>
              <a:schemeClr val="bg1"/>
            </a:solidFill>
            <a:effectLst/>
          </p:grpSpPr>
          <p:sp>
            <p:nvSpPr>
              <p:cNvPr id="57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8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9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4" name="TextBox 76"/>
            <p:cNvSpPr txBox="1"/>
            <p:nvPr/>
          </p:nvSpPr>
          <p:spPr>
            <a:xfrm>
              <a:off x="1120333" y="2385511"/>
              <a:ext cx="2975263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sz="2400" b="1" dirty="0">
                  <a:solidFill>
                    <a:srgbClr val="43536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SC" charset="-122"/>
                </a:rPr>
                <a:t>熱門文章類別統計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758892" y="4283168"/>
            <a:ext cx="3758406" cy="1069110"/>
            <a:chOff x="1758892" y="4283168"/>
            <a:chExt cx="3758406" cy="1069110"/>
          </a:xfrm>
        </p:grpSpPr>
        <p:sp>
          <p:nvSpPr>
            <p:cNvPr id="48" name="Oval 9"/>
            <p:cNvSpPr>
              <a:spLocks noChangeArrowheads="1"/>
            </p:cNvSpPr>
            <p:nvPr/>
          </p:nvSpPr>
          <p:spPr bwMode="auto">
            <a:xfrm rot="2700000">
              <a:off x="4447228" y="4282208"/>
              <a:ext cx="1069110" cy="107103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3" name="Group 112"/>
            <p:cNvGrpSpPr/>
            <p:nvPr/>
          </p:nvGrpSpPr>
          <p:grpSpPr>
            <a:xfrm>
              <a:off x="4698745" y="4574573"/>
              <a:ext cx="538545" cy="504543"/>
              <a:chOff x="5368132" y="3540125"/>
              <a:chExt cx="465138" cy="435769"/>
            </a:xfrm>
            <a:solidFill>
              <a:schemeClr val="bg1"/>
            </a:solidFill>
            <a:effectLst/>
          </p:grpSpPr>
          <p:sp>
            <p:nvSpPr>
              <p:cNvPr id="54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55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  <p:sp>
          <p:nvSpPr>
            <p:cNvPr id="66" name="TextBox 76"/>
            <p:cNvSpPr txBox="1"/>
            <p:nvPr/>
          </p:nvSpPr>
          <p:spPr>
            <a:xfrm>
              <a:off x="1758892" y="4617451"/>
              <a:ext cx="2284695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TW" altLang="en-US" sz="2400" b="1" dirty="0">
                  <a:solidFill>
                    <a:srgbClr val="43536A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Yuanti SC" charset="-122"/>
                </a:rPr>
                <a:t>性別統計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83388" y="3019186"/>
            <a:ext cx="1460788" cy="1463415"/>
            <a:chOff x="5383388" y="3019186"/>
            <a:chExt cx="1460788" cy="1463415"/>
          </a:xfrm>
        </p:grpSpPr>
        <p:sp>
          <p:nvSpPr>
            <p:cNvPr id="68" name="Oval 7"/>
            <p:cNvSpPr>
              <a:spLocks noChangeArrowheads="1"/>
            </p:cNvSpPr>
            <p:nvPr/>
          </p:nvSpPr>
          <p:spPr bwMode="auto">
            <a:xfrm rot="2700000">
              <a:off x="5382074" y="3020500"/>
              <a:ext cx="1463415" cy="1460788"/>
            </a:xfrm>
            <a:prstGeom prst="rect">
              <a:avLst/>
            </a:prstGeom>
            <a:solidFill>
              <a:srgbClr val="43536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TextBox 76"/>
            <p:cNvSpPr txBox="1"/>
            <p:nvPr/>
          </p:nvSpPr>
          <p:spPr>
            <a:xfrm>
              <a:off x="5662227" y="3534518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任意多边形 69"/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直角三角形 71"/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直角三角形 72"/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BBEC2D-BED6-4D41-8A6B-72537E0CA636}"/>
              </a:ext>
            </a:extLst>
          </p:cNvPr>
          <p:cNvSpPr txBox="1"/>
          <p:nvPr/>
        </p:nvSpPr>
        <p:spPr>
          <a:xfrm>
            <a:off x="9152224" y="4268467"/>
            <a:ext cx="19539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ggplot2</a:t>
            </a:r>
            <a:endParaRPr lang="en-US" altLang="zh-TW" sz="2000" b="0" i="0" dirty="0">
              <a:solidFill>
                <a:srgbClr val="4D515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RColorBrewer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solidFill>
                  <a:srgbClr val="4D515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000" b="0" i="0" dirty="0" err="1">
                <a:solidFill>
                  <a:srgbClr val="4D515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rules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直接连接符 5">
            <a:extLst>
              <a:ext uri="{FF2B5EF4-FFF2-40B4-BE49-F238E27FC236}">
                <a16:creationId xmlns:a16="http://schemas.microsoft.com/office/drawing/2014/main" id="{23EDA19B-7E09-44E8-A769-45DB0F1BBCCA}"/>
              </a:ext>
            </a:extLst>
          </p:cNvPr>
          <p:cNvCxnSpPr/>
          <p:nvPr/>
        </p:nvCxnSpPr>
        <p:spPr>
          <a:xfrm>
            <a:off x="5634038" y="130145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">
            <a:extLst>
              <a:ext uri="{FF2B5EF4-FFF2-40B4-BE49-F238E27FC236}">
                <a16:creationId xmlns:a16="http://schemas.microsoft.com/office/drawing/2014/main" id="{241954B5-61D4-4560-9E7C-4A519C1CF5E8}"/>
              </a:ext>
            </a:extLst>
          </p:cNvPr>
          <p:cNvSpPr txBox="1"/>
          <p:nvPr/>
        </p:nvSpPr>
        <p:spPr>
          <a:xfrm>
            <a:off x="3518262" y="588533"/>
            <a:ext cx="4860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負責內容</a:t>
            </a:r>
          </a:p>
        </p:txBody>
      </p:sp>
    </p:spTree>
    <p:extLst>
      <p:ext uri="{BB962C8B-B14F-4D97-AF65-F5344CB8AC3E}">
        <p14:creationId xmlns:p14="http://schemas.microsoft.com/office/powerpoint/2010/main" val="24119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80CB015-2199-48DC-B686-1C854D635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80" y="2840179"/>
            <a:ext cx="8215416" cy="2979535"/>
          </a:xfrm>
          <a:prstGeom prst="rect">
            <a:avLst/>
          </a:prstGeom>
        </p:spPr>
      </p:pic>
      <p:sp>
        <p:nvSpPr>
          <p:cNvPr id="3" name="直角三角形 2"/>
          <p:cNvSpPr/>
          <p:nvPr/>
        </p:nvSpPr>
        <p:spPr>
          <a:xfrm rot="8100000">
            <a:off x="9442345" y="5719056"/>
            <a:ext cx="2277888" cy="227788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直角三角形 62"/>
          <p:cNvSpPr/>
          <p:nvPr/>
        </p:nvSpPr>
        <p:spPr>
          <a:xfrm rot="13500000" flipV="1">
            <a:off x="1079821" y="-934602"/>
            <a:ext cx="1861541" cy="1861541"/>
          </a:xfrm>
          <a:prstGeom prst="rtTriangl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F07E8A9D-C7E2-4E75-985E-5EDFFB874863}"/>
              </a:ext>
            </a:extLst>
          </p:cNvPr>
          <p:cNvCxnSpPr/>
          <p:nvPr/>
        </p:nvCxnSpPr>
        <p:spPr>
          <a:xfrm>
            <a:off x="5634038" y="130145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9262733-349C-4B4C-A05D-FB78F9BA1E8C}"/>
              </a:ext>
            </a:extLst>
          </p:cNvPr>
          <p:cNvGrpSpPr/>
          <p:nvPr/>
        </p:nvGrpSpPr>
        <p:grpSpPr>
          <a:xfrm>
            <a:off x="0" y="9683"/>
            <a:ext cx="12206570" cy="2090759"/>
            <a:chOff x="0" y="-813816"/>
            <a:chExt cx="12206570" cy="2090759"/>
          </a:xfrm>
        </p:grpSpPr>
        <p:pic>
          <p:nvPicPr>
            <p:cNvPr id="17" name="图片 36" descr="Photo By Volkan Olmez">
              <a:extLst>
                <a:ext uri="{FF2B5EF4-FFF2-40B4-BE49-F238E27FC236}">
                  <a16:creationId xmlns:a16="http://schemas.microsoft.com/office/drawing/2014/main" id="{7E4D68F1-1371-45CE-9403-C031AE169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5950" r="51" b="37954"/>
            <a:stretch/>
          </p:blipFill>
          <p:spPr bwMode="auto">
            <a:xfrm>
              <a:off x="0" y="-813816"/>
              <a:ext cx="12206570" cy="1895439"/>
            </a:xfrm>
            <a:custGeom>
              <a:avLst/>
              <a:gdLst>
                <a:gd name="connsiteX0" fmla="*/ 0 w 12192001"/>
                <a:gd name="connsiteY0" fmla="*/ 0 h 2859089"/>
                <a:gd name="connsiteX1" fmla="*/ 12192001 w 12192001"/>
                <a:gd name="connsiteY1" fmla="*/ 0 h 2859089"/>
                <a:gd name="connsiteX2" fmla="*/ 12192001 w 12192001"/>
                <a:gd name="connsiteY2" fmla="*/ 2859089 h 2859089"/>
                <a:gd name="connsiteX3" fmla="*/ 0 w 12192001"/>
                <a:gd name="connsiteY3" fmla="*/ 2859089 h 285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2859089">
                  <a:moveTo>
                    <a:pt x="0" y="0"/>
                  </a:moveTo>
                  <a:lnTo>
                    <a:pt x="12192001" y="0"/>
                  </a:lnTo>
                  <a:lnTo>
                    <a:pt x="12192001" y="2859089"/>
                  </a:lnTo>
                  <a:lnTo>
                    <a:pt x="0" y="285908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C831BCD5-35FA-4B78-9994-B2E69A84CED0}"/>
                </a:ext>
              </a:extLst>
            </p:cNvPr>
            <p:cNvGrpSpPr/>
            <p:nvPr/>
          </p:nvGrpSpPr>
          <p:grpSpPr>
            <a:xfrm>
              <a:off x="3965510" y="361742"/>
              <a:ext cx="4161453" cy="915201"/>
              <a:chOff x="3981017" y="1623699"/>
              <a:chExt cx="4161453" cy="91520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3F0DB99-6F45-4AA7-8BF7-E40F426492DD}"/>
                  </a:ext>
                </a:extLst>
              </p:cNvPr>
              <p:cNvSpPr/>
              <p:nvPr/>
            </p:nvSpPr>
            <p:spPr>
              <a:xfrm>
                <a:off x="3981017" y="1623699"/>
                <a:ext cx="4161453" cy="724702"/>
              </a:xfrm>
              <a:prstGeom prst="rect">
                <a:avLst/>
              </a:prstGeom>
              <a:solidFill>
                <a:srgbClr val="43536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22A187A-86D1-4A6F-8F43-0C9ABE3683A2}"/>
                  </a:ext>
                </a:extLst>
              </p:cNvPr>
              <p:cNvSpPr/>
              <p:nvPr/>
            </p:nvSpPr>
            <p:spPr>
              <a:xfrm>
                <a:off x="3981017" y="2341021"/>
                <a:ext cx="4161453" cy="19787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7">
                <a:extLst>
                  <a:ext uri="{FF2B5EF4-FFF2-40B4-BE49-F238E27FC236}">
                    <a16:creationId xmlns:a16="http://schemas.microsoft.com/office/drawing/2014/main" id="{41D94EEA-DE6E-47DE-ABF7-8C5FF2015E02}"/>
                  </a:ext>
                </a:extLst>
              </p:cNvPr>
              <p:cNvSpPr txBox="1"/>
              <p:nvPr/>
            </p:nvSpPr>
            <p:spPr>
              <a:xfrm>
                <a:off x="3981017" y="1777418"/>
                <a:ext cx="41614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熱門文章類別統計程式碼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83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8E18EB2-775D-4A26-8684-A863B35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19" y="927740"/>
            <a:ext cx="6486898" cy="5832519"/>
          </a:xfrm>
          <a:prstGeom prst="rect">
            <a:avLst/>
          </a:prstGeom>
        </p:spPr>
      </p:pic>
      <p:sp>
        <p:nvSpPr>
          <p:cNvPr id="12" name="文本框 3">
            <a:extLst>
              <a:ext uri="{FF2B5EF4-FFF2-40B4-BE49-F238E27FC236}">
                <a16:creationId xmlns:a16="http://schemas.microsoft.com/office/drawing/2014/main" id="{94C18D86-FFFE-4B5C-B23A-974A034CA5EA}"/>
              </a:ext>
            </a:extLst>
          </p:cNvPr>
          <p:cNvSpPr txBox="1"/>
          <p:nvPr/>
        </p:nvSpPr>
        <p:spPr>
          <a:xfrm>
            <a:off x="3857671" y="97734"/>
            <a:ext cx="418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熱門文章類別統計</a:t>
            </a:r>
            <a:endParaRPr lang="zh-CN" altLang="en-US" sz="3200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接连接符 5">
            <a:extLst>
              <a:ext uri="{FF2B5EF4-FFF2-40B4-BE49-F238E27FC236}">
                <a16:creationId xmlns:a16="http://schemas.microsoft.com/office/drawing/2014/main" id="{0265FB39-9054-4D86-916C-B1A5619ADFB2}"/>
              </a:ext>
            </a:extLst>
          </p:cNvPr>
          <p:cNvCxnSpPr/>
          <p:nvPr/>
        </p:nvCxnSpPr>
        <p:spPr>
          <a:xfrm>
            <a:off x="5634038" y="84869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3D9F9CC2-31D9-4923-94B9-F977A6560C6D}"/>
              </a:ext>
            </a:extLst>
          </p:cNvPr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69">
            <a:extLst>
              <a:ext uri="{FF2B5EF4-FFF2-40B4-BE49-F238E27FC236}">
                <a16:creationId xmlns:a16="http://schemas.microsoft.com/office/drawing/2014/main" id="{68C4DCC1-66B3-42ED-BA11-F8ADB3CEE91F}"/>
              </a:ext>
            </a:extLst>
          </p:cNvPr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EBB85E88-85BA-4EE0-915E-DC457BD292B3}"/>
              </a:ext>
            </a:extLst>
          </p:cNvPr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53EC3BB-359B-485E-B1F3-A0484C58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50" y="1161678"/>
            <a:ext cx="693804" cy="6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>
            <a:extLst>
              <a:ext uri="{FF2B5EF4-FFF2-40B4-BE49-F238E27FC236}">
                <a16:creationId xmlns:a16="http://schemas.microsoft.com/office/drawing/2014/main" id="{50482B70-5F25-4C9C-939F-F98F94A16EBB}"/>
              </a:ext>
            </a:extLst>
          </p:cNvPr>
          <p:cNvSpPr txBox="1"/>
          <p:nvPr/>
        </p:nvSpPr>
        <p:spPr>
          <a:xfrm>
            <a:off x="3857671" y="97734"/>
            <a:ext cx="418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熱門文章類別統計</a:t>
            </a:r>
            <a:endParaRPr lang="zh-CN" altLang="en-US" sz="3200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接连接符 5">
            <a:extLst>
              <a:ext uri="{FF2B5EF4-FFF2-40B4-BE49-F238E27FC236}">
                <a16:creationId xmlns:a16="http://schemas.microsoft.com/office/drawing/2014/main" id="{04FFF071-594D-411B-B0AA-2CFCD7BC10D4}"/>
              </a:ext>
            </a:extLst>
          </p:cNvPr>
          <p:cNvCxnSpPr/>
          <p:nvPr/>
        </p:nvCxnSpPr>
        <p:spPr>
          <a:xfrm>
            <a:off x="5634038" y="84869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2C58B5EF-4FCA-42F9-9D79-ED75150429FD}"/>
              </a:ext>
            </a:extLst>
          </p:cNvPr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69">
            <a:extLst>
              <a:ext uri="{FF2B5EF4-FFF2-40B4-BE49-F238E27FC236}">
                <a16:creationId xmlns:a16="http://schemas.microsoft.com/office/drawing/2014/main" id="{668C63EE-8EFB-4FF3-8FEE-44F1925CB700}"/>
              </a:ext>
            </a:extLst>
          </p:cNvPr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0D19875E-CB14-431B-9562-A863FC90F1E2}"/>
              </a:ext>
            </a:extLst>
          </p:cNvPr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B8FCA55-8990-47E3-B5AC-CF0DC6505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55" y="919908"/>
            <a:ext cx="6477265" cy="593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8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>
            <a:extLst>
              <a:ext uri="{FF2B5EF4-FFF2-40B4-BE49-F238E27FC236}">
                <a16:creationId xmlns:a16="http://schemas.microsoft.com/office/drawing/2014/main" id="{50482B70-5F25-4C9C-939F-F98F94A16EBB}"/>
              </a:ext>
            </a:extLst>
          </p:cNvPr>
          <p:cNvSpPr txBox="1"/>
          <p:nvPr/>
        </p:nvSpPr>
        <p:spPr>
          <a:xfrm>
            <a:off x="3857671" y="97734"/>
            <a:ext cx="418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熱門文章類別統計</a:t>
            </a:r>
            <a:endParaRPr lang="zh-CN" altLang="en-US" sz="3200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接连接符 5">
            <a:extLst>
              <a:ext uri="{FF2B5EF4-FFF2-40B4-BE49-F238E27FC236}">
                <a16:creationId xmlns:a16="http://schemas.microsoft.com/office/drawing/2014/main" id="{04FFF071-594D-411B-B0AA-2CFCD7BC10D4}"/>
              </a:ext>
            </a:extLst>
          </p:cNvPr>
          <p:cNvCxnSpPr/>
          <p:nvPr/>
        </p:nvCxnSpPr>
        <p:spPr>
          <a:xfrm>
            <a:off x="5634038" y="84869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2C58B5EF-4FCA-42F9-9D79-ED75150429FD}"/>
              </a:ext>
            </a:extLst>
          </p:cNvPr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69">
            <a:extLst>
              <a:ext uri="{FF2B5EF4-FFF2-40B4-BE49-F238E27FC236}">
                <a16:creationId xmlns:a16="http://schemas.microsoft.com/office/drawing/2014/main" id="{668C63EE-8EFB-4FF3-8FEE-44F1925CB700}"/>
              </a:ext>
            </a:extLst>
          </p:cNvPr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0D19875E-CB14-431B-9562-A863FC90F1E2}"/>
              </a:ext>
            </a:extLst>
          </p:cNvPr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160326-9304-425A-9F06-ACEC218B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76" y="965208"/>
            <a:ext cx="6480824" cy="58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BD2C2A5-86BB-4D19-9184-8489E98B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7" y="933439"/>
            <a:ext cx="6349985" cy="5845681"/>
          </a:xfrm>
          <a:prstGeom prst="rect">
            <a:avLst/>
          </a:prstGeom>
        </p:spPr>
      </p:pic>
      <p:sp>
        <p:nvSpPr>
          <p:cNvPr id="5" name="文本框 3">
            <a:extLst>
              <a:ext uri="{FF2B5EF4-FFF2-40B4-BE49-F238E27FC236}">
                <a16:creationId xmlns:a16="http://schemas.microsoft.com/office/drawing/2014/main" id="{95F40E63-BA91-435B-BC3F-58A143DB4A0E}"/>
              </a:ext>
            </a:extLst>
          </p:cNvPr>
          <p:cNvSpPr txBox="1"/>
          <p:nvPr/>
        </p:nvSpPr>
        <p:spPr>
          <a:xfrm>
            <a:off x="3857671" y="97734"/>
            <a:ext cx="4181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熱門文章類別統計</a:t>
            </a:r>
            <a:endParaRPr lang="zh-CN" altLang="en-US" sz="3200" dirty="0">
              <a:solidFill>
                <a:srgbClr val="43536A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6FC5984-1619-460E-A765-ED57E80D8CD1}"/>
              </a:ext>
            </a:extLst>
          </p:cNvPr>
          <p:cNvCxnSpPr/>
          <p:nvPr/>
        </p:nvCxnSpPr>
        <p:spPr>
          <a:xfrm>
            <a:off x="5634038" y="848696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5E873A78-86AC-4993-9A0D-D185C4CFB97C}"/>
              </a:ext>
            </a:extLst>
          </p:cNvPr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69">
            <a:extLst>
              <a:ext uri="{FF2B5EF4-FFF2-40B4-BE49-F238E27FC236}">
                <a16:creationId xmlns:a16="http://schemas.microsoft.com/office/drawing/2014/main" id="{27269B68-3966-4D1B-92A1-4D698A2067B8}"/>
              </a:ext>
            </a:extLst>
          </p:cNvPr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D2B90247-277A-430B-ADEC-296AC05EC02B}"/>
              </a:ext>
            </a:extLst>
          </p:cNvPr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6BD2F0E-6177-4E05-8D59-FA3BBD4C5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32" y="1161678"/>
            <a:ext cx="693804" cy="6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4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3">
            <a:extLst>
              <a:ext uri="{FF2B5EF4-FFF2-40B4-BE49-F238E27FC236}">
                <a16:creationId xmlns:a16="http://schemas.microsoft.com/office/drawing/2014/main" id="{82A3102B-A4AB-420F-A1F6-81BFD0888296}"/>
              </a:ext>
            </a:extLst>
          </p:cNvPr>
          <p:cNvSpPr txBox="1"/>
          <p:nvPr/>
        </p:nvSpPr>
        <p:spPr>
          <a:xfrm>
            <a:off x="3392682" y="364403"/>
            <a:ext cx="511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>
                <a:solidFill>
                  <a:srgbClr val="43536A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熱門文章按讚、留言數統計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4B605-5FBF-4DEE-A648-F28D85C4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01" y="1174337"/>
            <a:ext cx="10378369" cy="5590946"/>
          </a:xfrm>
          <a:prstGeom prst="rect">
            <a:avLst/>
          </a:prstGeom>
        </p:spPr>
      </p:pic>
      <p:cxnSp>
        <p:nvCxnSpPr>
          <p:cNvPr id="46" name="直接连接符 5">
            <a:extLst>
              <a:ext uri="{FF2B5EF4-FFF2-40B4-BE49-F238E27FC236}">
                <a16:creationId xmlns:a16="http://schemas.microsoft.com/office/drawing/2014/main" id="{CF66103B-7683-4C87-AB8B-1FE007B06BA2}"/>
              </a:ext>
            </a:extLst>
          </p:cNvPr>
          <p:cNvCxnSpPr/>
          <p:nvPr/>
        </p:nvCxnSpPr>
        <p:spPr>
          <a:xfrm>
            <a:off x="5634038" y="1061757"/>
            <a:ext cx="628650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CD3D17-F1BD-448C-91FF-8B4CBB3FE84B}"/>
              </a:ext>
            </a:extLst>
          </p:cNvPr>
          <p:cNvSpPr txBox="1"/>
          <p:nvPr/>
        </p:nvSpPr>
        <p:spPr>
          <a:xfrm>
            <a:off x="1567551" y="1181397"/>
            <a:ext cx="14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CD83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紅：按讚數</a:t>
            </a:r>
            <a:endParaRPr lang="en-US" altLang="zh-TW" sz="2000" b="1" dirty="0">
              <a:solidFill>
                <a:srgbClr val="CD83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7BD5D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藍：留言數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454EC9-BD4F-493A-A121-007BE7448741}"/>
              </a:ext>
            </a:extLst>
          </p:cNvPr>
          <p:cNvSpPr txBox="1"/>
          <p:nvPr/>
        </p:nvSpPr>
        <p:spPr>
          <a:xfrm>
            <a:off x="6915218" y="1566117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我和鄰居哥哥在一起了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C04415-563A-4825-8E6F-809B0A1A4519}"/>
              </a:ext>
            </a:extLst>
          </p:cNvPr>
          <p:cNvSpPr txBox="1"/>
          <p:nvPr/>
        </p:nvSpPr>
        <p:spPr>
          <a:xfrm>
            <a:off x="5435143" y="2618249"/>
            <a:ext cx="2823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COVID-19</a:t>
            </a: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防疫小尖兵一起來幫你的頭像戴口罩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A53D0FB-B995-4EC8-ABCE-61C9CC952C30}"/>
              </a:ext>
            </a:extLst>
          </p:cNvPr>
          <p:cNvCxnSpPr>
            <a:cxnSpLocks/>
          </p:cNvCxnSpPr>
          <p:nvPr/>
        </p:nvCxnSpPr>
        <p:spPr>
          <a:xfrm flipH="1" flipV="1">
            <a:off x="7553000" y="3270556"/>
            <a:ext cx="828676" cy="271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E971000-CB4F-47D3-814C-964EB9E0897E}"/>
              </a:ext>
            </a:extLst>
          </p:cNvPr>
          <p:cNvCxnSpPr>
            <a:cxnSpLocks/>
          </p:cNvCxnSpPr>
          <p:nvPr/>
        </p:nvCxnSpPr>
        <p:spPr>
          <a:xfrm flipH="1">
            <a:off x="8762675" y="1427618"/>
            <a:ext cx="828676" cy="33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382FDEBC-3824-4BA3-AC6C-CA7DBA5D5763}"/>
              </a:ext>
            </a:extLst>
          </p:cNvPr>
          <p:cNvSpPr/>
          <p:nvPr/>
        </p:nvSpPr>
        <p:spPr>
          <a:xfrm flipH="1" flipV="1">
            <a:off x="10336518" y="0"/>
            <a:ext cx="1855482" cy="1855482"/>
          </a:xfrm>
          <a:prstGeom prst="rtTriangl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69">
            <a:extLst>
              <a:ext uri="{FF2B5EF4-FFF2-40B4-BE49-F238E27FC236}">
                <a16:creationId xmlns:a16="http://schemas.microsoft.com/office/drawing/2014/main" id="{BF393F6F-EAAE-49C6-B32E-9697619C00A1}"/>
              </a:ext>
            </a:extLst>
          </p:cNvPr>
          <p:cNvSpPr/>
          <p:nvPr/>
        </p:nvSpPr>
        <p:spPr>
          <a:xfrm>
            <a:off x="0" y="4641662"/>
            <a:ext cx="2216338" cy="2216338"/>
          </a:xfrm>
          <a:custGeom>
            <a:avLst/>
            <a:gdLst>
              <a:gd name="connsiteX0" fmla="*/ 0 w 2946527"/>
              <a:gd name="connsiteY0" fmla="*/ 0 h 2946527"/>
              <a:gd name="connsiteX1" fmla="*/ 0 w 2946527"/>
              <a:gd name="connsiteY1" fmla="*/ 821885 h 2946527"/>
              <a:gd name="connsiteX2" fmla="*/ 2124642 w 2946527"/>
              <a:gd name="connsiteY2" fmla="*/ 2946527 h 2946527"/>
              <a:gd name="connsiteX3" fmla="*/ 2946527 w 2946527"/>
              <a:gd name="connsiteY3" fmla="*/ 2946527 h 2946527"/>
              <a:gd name="connsiteX4" fmla="*/ 0 w 2946527"/>
              <a:gd name="connsiteY4" fmla="*/ 0 h 294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527" h="2946527">
                <a:moveTo>
                  <a:pt x="0" y="0"/>
                </a:moveTo>
                <a:lnTo>
                  <a:pt x="0" y="821885"/>
                </a:lnTo>
                <a:lnTo>
                  <a:pt x="2124642" y="2946527"/>
                </a:lnTo>
                <a:lnTo>
                  <a:pt x="2946527" y="2946527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CAE6FC37-99B8-402B-AED0-2E59645BEDD3}"/>
              </a:ext>
            </a:extLst>
          </p:cNvPr>
          <p:cNvSpPr/>
          <p:nvPr/>
        </p:nvSpPr>
        <p:spPr>
          <a:xfrm>
            <a:off x="-1" y="5502165"/>
            <a:ext cx="1355835" cy="1355835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8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rot="8100000">
            <a:off x="9442345" y="5719056"/>
            <a:ext cx="2277888" cy="2277888"/>
          </a:xfrm>
          <a:prstGeom prst="rtTriangle">
            <a:avLst/>
          </a:prstGeom>
          <a:solidFill>
            <a:srgbClr val="435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56D5E8-DB8A-4562-9F0A-79245E88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52" y="3362907"/>
            <a:ext cx="6125890" cy="196673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E2E39EA8-C62D-405B-BF66-A5AB6B349CEC}"/>
              </a:ext>
            </a:extLst>
          </p:cNvPr>
          <p:cNvGrpSpPr/>
          <p:nvPr/>
        </p:nvGrpSpPr>
        <p:grpSpPr>
          <a:xfrm>
            <a:off x="0" y="9683"/>
            <a:ext cx="12206570" cy="2090759"/>
            <a:chOff x="0" y="-813816"/>
            <a:chExt cx="12206570" cy="2090759"/>
          </a:xfrm>
        </p:grpSpPr>
        <p:pic>
          <p:nvPicPr>
            <p:cNvPr id="17" name="图片 36" descr="Photo By Volkan Olmez">
              <a:extLst>
                <a:ext uri="{FF2B5EF4-FFF2-40B4-BE49-F238E27FC236}">
                  <a16:creationId xmlns:a16="http://schemas.microsoft.com/office/drawing/2014/main" id="{DC3900F2-397E-4269-B796-250F97D7D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5950" r="51" b="37954"/>
            <a:stretch/>
          </p:blipFill>
          <p:spPr bwMode="auto">
            <a:xfrm>
              <a:off x="0" y="-813816"/>
              <a:ext cx="12206570" cy="1895439"/>
            </a:xfrm>
            <a:custGeom>
              <a:avLst/>
              <a:gdLst>
                <a:gd name="connsiteX0" fmla="*/ 0 w 12192001"/>
                <a:gd name="connsiteY0" fmla="*/ 0 h 2859089"/>
                <a:gd name="connsiteX1" fmla="*/ 12192001 w 12192001"/>
                <a:gd name="connsiteY1" fmla="*/ 0 h 2859089"/>
                <a:gd name="connsiteX2" fmla="*/ 12192001 w 12192001"/>
                <a:gd name="connsiteY2" fmla="*/ 2859089 h 2859089"/>
                <a:gd name="connsiteX3" fmla="*/ 0 w 12192001"/>
                <a:gd name="connsiteY3" fmla="*/ 2859089 h 285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1" h="2859089">
                  <a:moveTo>
                    <a:pt x="0" y="0"/>
                  </a:moveTo>
                  <a:lnTo>
                    <a:pt x="12192001" y="0"/>
                  </a:lnTo>
                  <a:lnTo>
                    <a:pt x="12192001" y="2859089"/>
                  </a:lnTo>
                  <a:lnTo>
                    <a:pt x="0" y="2859089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92D361EC-581E-4F36-8160-735F8A700A1A}"/>
                </a:ext>
              </a:extLst>
            </p:cNvPr>
            <p:cNvGrpSpPr/>
            <p:nvPr/>
          </p:nvGrpSpPr>
          <p:grpSpPr>
            <a:xfrm>
              <a:off x="4597065" y="361742"/>
              <a:ext cx="3012440" cy="915201"/>
              <a:chOff x="4612572" y="1623699"/>
              <a:chExt cx="3012440" cy="91520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A965E3-6C0C-4016-BE57-5E520A280B14}"/>
                  </a:ext>
                </a:extLst>
              </p:cNvPr>
              <p:cNvSpPr/>
              <p:nvPr/>
            </p:nvSpPr>
            <p:spPr>
              <a:xfrm>
                <a:off x="4696392" y="1623699"/>
                <a:ext cx="2844800" cy="724702"/>
              </a:xfrm>
              <a:prstGeom prst="rect">
                <a:avLst/>
              </a:prstGeom>
              <a:solidFill>
                <a:srgbClr val="43536A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27EB8E0-9469-4BA5-9D9B-C72A7FC92989}"/>
                  </a:ext>
                </a:extLst>
              </p:cNvPr>
              <p:cNvSpPr/>
              <p:nvPr/>
            </p:nvSpPr>
            <p:spPr>
              <a:xfrm>
                <a:off x="4696392" y="2341021"/>
                <a:ext cx="2844800" cy="19787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7">
                <a:extLst>
                  <a:ext uri="{FF2B5EF4-FFF2-40B4-BE49-F238E27FC236}">
                    <a16:creationId xmlns:a16="http://schemas.microsoft.com/office/drawing/2014/main" id="{5CEDC8AF-4F38-4714-854C-F59BBC32366C}"/>
                  </a:ext>
                </a:extLst>
              </p:cNvPr>
              <p:cNvSpPr txBox="1"/>
              <p:nvPr/>
            </p:nvSpPr>
            <p:spPr>
              <a:xfrm>
                <a:off x="4612572" y="1777418"/>
                <a:ext cx="30124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關聯分析程式碼</a:t>
                </a:r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9A1707B2-4BDE-4BF5-903D-02A187E0D3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067" b="6142"/>
          <a:stretch/>
        </p:blipFill>
        <p:spPr>
          <a:xfrm>
            <a:off x="7834484" y="3762375"/>
            <a:ext cx="4085402" cy="933450"/>
          </a:xfrm>
          <a:prstGeom prst="rect">
            <a:avLst/>
          </a:prstGeom>
        </p:spPr>
      </p:pic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0DE829B4-2838-4907-A553-2EDD68281E36}"/>
              </a:ext>
            </a:extLst>
          </p:cNvPr>
          <p:cNvSpPr/>
          <p:nvPr/>
        </p:nvSpPr>
        <p:spPr>
          <a:xfrm>
            <a:off x="7609505" y="3719432"/>
            <a:ext cx="4310381" cy="1015073"/>
          </a:xfrm>
          <a:prstGeom prst="borderCallout1">
            <a:avLst>
              <a:gd name="adj1" fmla="val 55040"/>
              <a:gd name="adj2" fmla="val -1082"/>
              <a:gd name="adj3" fmla="val 106048"/>
              <a:gd name="adj4" fmla="val -900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61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131</Words>
  <Application>Microsoft Office PowerPoint</Application>
  <PresentationFormat>寬螢幕</PresentationFormat>
  <Paragraphs>45</Paragraphs>
  <Slides>12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Gill Sans</vt:lpstr>
      <vt:lpstr>微软雅黑</vt:lpstr>
      <vt:lpstr>微軟正黑體</vt:lpstr>
      <vt:lpstr>Arial</vt:lpstr>
      <vt:lpstr>Calibri</vt:lpstr>
      <vt:lpstr>Calibri Light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Iris</dc:creator>
  <cp:keywords>http:/www.ypppt.com</cp:keywords>
  <dc:description>http://www.ypppt.com/</dc:description>
  <cp:lastModifiedBy>Iris</cp:lastModifiedBy>
  <cp:revision>62</cp:revision>
  <dcterms:created xsi:type="dcterms:W3CDTF">2017-04-07T13:26:05Z</dcterms:created>
  <dcterms:modified xsi:type="dcterms:W3CDTF">2021-06-17T07:03:03Z</dcterms:modified>
</cp:coreProperties>
</file>