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0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0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6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00546" y="0"/>
            <a:ext cx="332510" cy="684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-2114" y="2602408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4" y="3376962"/>
            <a:ext cx="12193057" cy="39017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4154124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2114" y="4929981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2114" y="5692348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0" y="6294472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-2114" y="283412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1222665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828800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507672" y="712069"/>
            <a:ext cx="5597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NOMBRES DE LOS INTEGRANTES </a:t>
            </a:r>
            <a:endParaRPr lang="en-US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107309" y="2718444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Rodrigo Misael </a:t>
            </a:r>
            <a:r>
              <a:rPr lang="en-US" sz="3200" dirty="0" err="1"/>
              <a:t>Charun</a:t>
            </a:r>
            <a:r>
              <a:rPr lang="en-US" sz="3200" dirty="0"/>
              <a:t> </a:t>
            </a:r>
            <a:r>
              <a:rPr lang="en-US" sz="3200" dirty="0" err="1"/>
              <a:t>Gameros</a:t>
            </a:r>
            <a:endParaRPr lang="en-US" sz="3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219199" y="1878148"/>
            <a:ext cx="688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Iris </a:t>
            </a:r>
            <a:r>
              <a:rPr lang="es-ES" sz="3600" dirty="0" err="1" smtClean="0"/>
              <a:t>luzbelia</a:t>
            </a:r>
            <a:r>
              <a:rPr lang="es-ES" sz="3600" dirty="0" smtClean="0"/>
              <a:t> </a:t>
            </a:r>
            <a:r>
              <a:rPr lang="es-ES" sz="3600" dirty="0" err="1" smtClean="0"/>
              <a:t>sutizal</a:t>
            </a:r>
            <a:r>
              <a:rPr lang="es-ES" sz="3600" dirty="0" smtClean="0"/>
              <a:t> pablo </a:t>
            </a:r>
            <a:endParaRPr lang="en-US" sz="3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33056" y="3503491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Jesús</a:t>
            </a:r>
            <a:r>
              <a:rPr lang="en-US" sz="4400" dirty="0"/>
              <a:t> </a:t>
            </a:r>
            <a:r>
              <a:rPr lang="en-US" sz="4400" dirty="0" err="1"/>
              <a:t>Díaz</a:t>
            </a:r>
            <a:r>
              <a:rPr lang="en-US" sz="4400" dirty="0"/>
              <a:t> </a:t>
            </a:r>
            <a:r>
              <a:rPr lang="en-US" sz="4400" dirty="0" err="1"/>
              <a:t>Zavaleta</a:t>
            </a:r>
            <a:r>
              <a:rPr lang="en-US" sz="4400" dirty="0"/>
              <a:t> 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233055" y="4293429"/>
            <a:ext cx="748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Katrin</a:t>
            </a:r>
            <a:r>
              <a:rPr lang="en-US" sz="4000" dirty="0"/>
              <a:t> </a:t>
            </a:r>
            <a:r>
              <a:rPr lang="en-US" sz="4000" dirty="0" err="1"/>
              <a:t>Marintia</a:t>
            </a:r>
            <a:r>
              <a:rPr lang="en-US" sz="4000" dirty="0"/>
              <a:t> Serrano Martinez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314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326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</cp:revision>
  <dcterms:created xsi:type="dcterms:W3CDTF">2021-03-30T21:09:29Z</dcterms:created>
  <dcterms:modified xsi:type="dcterms:W3CDTF">2021-03-30T21:40:48Z</dcterms:modified>
</cp:coreProperties>
</file>