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0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0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D6AB-405C-45D3-9770-F2E561A0F8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C8D5-300B-4554-ABF0-F78B5AF55D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6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00546" y="0"/>
            <a:ext cx="332510" cy="684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-2114" y="2602408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4" y="3376016"/>
            <a:ext cx="12193057" cy="39017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4154124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2114" y="4926617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2114" y="5692348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0" y="6294472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-2114" y="283412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1222665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828800"/>
            <a:ext cx="12192000" cy="3879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507672" y="712069"/>
            <a:ext cx="5597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NOMBRES DE LOS INTEGRANTES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3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</cp:revision>
  <dcterms:created xsi:type="dcterms:W3CDTF">2021-03-30T21:09:29Z</dcterms:created>
  <dcterms:modified xsi:type="dcterms:W3CDTF">2021-03-30T21:19:21Z</dcterms:modified>
</cp:coreProperties>
</file>