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11"/>
  </p:notesMasterIdLst>
  <p:sldIdLst>
    <p:sldId id="256" r:id="rId8"/>
    <p:sldId id="257" r:id="rId9"/>
    <p:sldId id="261" r:id="rId10"/>
    <p:sldId id="258" r:id="rId12"/>
    <p:sldId id="259" r:id="rId13"/>
    <p:sldId id="260" r:id="rId14"/>
    <p:sldId id="265" r:id="rId15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latin typeface="Arial" panose="020B0604020202020204"/>
              </a:rPr>
              <a:t>Click to move the slide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IN" sz="2000" b="0" strike="noStrike" spc="-1">
                <a:latin typeface="Arial" panose="020B0604020202020204"/>
              </a:rPr>
              <a:t>Click to edit the notes format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IN" sz="1400" b="0" strike="noStrike" spc="-1">
                <a:latin typeface="Times New Roman" panose="02020603050405020304"/>
              </a:rPr>
              <a:t>&lt;header&gt;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en-IN" sz="1400" b="0" strike="noStrike" spc="-1">
                <a:latin typeface="Times New Roman" panose="02020603050405020304"/>
              </a:rPr>
              <a:t>&lt;date/time&gt;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r>
              <a:rPr lang="en-IN" sz="1400" b="0" strike="noStrike" spc="-1">
                <a:latin typeface="Times New Roman" panose="02020603050405020304"/>
              </a:rPr>
              <a:t>&lt;footer&gt;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31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 algn="r"/>
            <a:fld id="{0B06D88D-89FE-4ED4-A4DB-589A87252D40}" type="slidenum">
              <a:rPr lang="en-IN" sz="1400" b="0" strike="noStrike" spc="-1">
                <a:latin typeface="Times New Roman" panose="02020603050405020304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4BE83BE4-54E1-4C78-8B10-1B91C2BF7BD3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4" Type="http://schemas.openxmlformats.org/officeDocument/2006/relationships/theme" Target="../theme/theme4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4" Type="http://schemas.openxmlformats.org/officeDocument/2006/relationships/theme" Target="../theme/theme5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4" Type="http://schemas.openxmlformats.org/officeDocument/2006/relationships/theme" Target="../theme/theme6.xml"/><Relationship Id="rId13" Type="http://schemas.openxmlformats.org/officeDocument/2006/relationships/image" Target="../media/image5.jpeg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795400" y="3684240"/>
            <a:ext cx="6771240" cy="610200"/>
          </a:xfrm>
          <a:prstGeom prst="rect">
            <a:avLst/>
          </a:prstGeom>
          <a:solidFill>
            <a:srgbClr val="476ADD"/>
          </a:solidFill>
          <a:ln w="6480">
            <a:noFill/>
          </a:ln>
          <a:effectLst>
            <a:outerShdw dist="37674" dir="8100000">
              <a:srgbClr val="000000">
                <a:alpha val="4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2795400" y="1518840"/>
            <a:ext cx="8672760" cy="610200"/>
          </a:xfrm>
          <a:prstGeom prst="rect">
            <a:avLst/>
          </a:prstGeom>
          <a:solidFill>
            <a:srgbClr val="476ADD"/>
          </a:solidFill>
          <a:ln w="6480">
            <a:noFill/>
          </a:ln>
          <a:effectLst>
            <a:outerShdw dist="37674" dir="8100000">
              <a:srgbClr val="000000">
                <a:alpha val="4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2795400" y="2240640"/>
            <a:ext cx="8038080" cy="610200"/>
          </a:xfrm>
          <a:prstGeom prst="rect">
            <a:avLst/>
          </a:prstGeom>
          <a:solidFill>
            <a:srgbClr val="476ADD"/>
          </a:solidFill>
          <a:ln w="6480">
            <a:noFill/>
          </a:ln>
          <a:effectLst>
            <a:outerShdw dist="37674" dir="8100000">
              <a:srgbClr val="000000">
                <a:alpha val="4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2795400" y="2962440"/>
            <a:ext cx="7404840" cy="610200"/>
          </a:xfrm>
          <a:prstGeom prst="rect">
            <a:avLst/>
          </a:prstGeom>
          <a:solidFill>
            <a:srgbClr val="476ADD"/>
          </a:solidFill>
          <a:ln w="6480">
            <a:noFill/>
          </a:ln>
          <a:effectLst>
            <a:outerShdw dist="37674" dir="8100000">
              <a:srgbClr val="000000">
                <a:alpha val="4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8" name="CustomShape 5"/>
          <p:cNvSpPr/>
          <p:nvPr/>
        </p:nvSpPr>
        <p:spPr>
          <a:xfrm>
            <a:off x="0" y="4873680"/>
            <a:ext cx="12196080" cy="1987200"/>
          </a:xfrm>
          <a:prstGeom prst="rect">
            <a:avLst/>
          </a:prstGeom>
          <a:solidFill>
            <a:srgbClr val="5A28C8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9" name="CustomShape 6"/>
          <p:cNvSpPr/>
          <p:nvPr/>
        </p:nvSpPr>
        <p:spPr>
          <a:xfrm rot="2483400">
            <a:off x="-66600" y="1812240"/>
            <a:ext cx="4221360" cy="5100840"/>
          </a:xfrm>
          <a:custGeom>
            <a:avLst/>
            <a:gdLst/>
            <a:ahLst/>
            <a:cxnLst/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rgbClr val="F7DABA"/>
          </a:solidFill>
          <a:ln w="3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CustomShape 7"/>
          <p:cNvSpPr/>
          <p:nvPr/>
        </p:nvSpPr>
        <p:spPr>
          <a:xfrm>
            <a:off x="0" y="4320"/>
            <a:ext cx="12196080" cy="978840"/>
          </a:xfrm>
          <a:prstGeom prst="rect">
            <a:avLst/>
          </a:prstGeom>
          <a:solidFill>
            <a:srgbClr val="5A28C8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21" name="Picture 2" descr="D:\Fullppt\PNG이미지\핸드폰2.png"/>
          <p:cNvPicPr/>
          <p:nvPr/>
        </p:nvPicPr>
        <p:blipFill>
          <a:blip r:embed="rId13"/>
          <a:stretch>
            <a:fillRect/>
          </a:stretch>
        </p:blipFill>
        <p:spPr>
          <a:xfrm rot="20700000">
            <a:off x="578520" y="1505880"/>
            <a:ext cx="3095280" cy="3748680"/>
          </a:xfrm>
          <a:prstGeom prst="rect">
            <a:avLst/>
          </a:prstGeom>
          <a:ln>
            <a:noFill/>
          </a:ln>
        </p:spPr>
      </p:pic>
      <p:sp>
        <p:nvSpPr>
          <p:cNvPr id="122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3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2"/>
          <p:cNvSpPr/>
          <p:nvPr/>
        </p:nvSpPr>
        <p:spPr>
          <a:xfrm>
            <a:off x="-72000" y="3622320"/>
            <a:ext cx="1219032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spAutoFit/>
          </a:bodyPr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FFFFFF"/>
                </a:solidFill>
                <a:latin typeface="Calibri Light" panose="020F0302020204030204"/>
                <a:ea typeface="DejaVu Sans" panose="020B0603030804020204"/>
              </a:rPr>
              <a:t>Software Engineering Project</a:t>
            </a:r>
            <a:endParaRPr lang="en-IN" sz="5400" b="0" strike="noStrike" spc="-1">
              <a:latin typeface="Arial" panose="020B0604020202020204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0" y="5011132"/>
            <a:ext cx="12189960" cy="5314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spAutoFit/>
          </a:bodyPr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IN" sz="3200" b="0" strike="noStrike" spc="-1">
                <a:solidFill>
                  <a:srgbClr val="F58021"/>
                </a:solidFill>
                <a:latin typeface="Arial" panose="020B0604020202020204"/>
              </a:rPr>
              <a:t>Journal Hub, Research Paper Publication Website</a:t>
            </a:r>
            <a:endParaRPr lang="en-IN" sz="3200" b="0" strike="noStrike" spc="-1">
              <a:solidFill>
                <a:srgbClr val="F58021"/>
              </a:solidFill>
              <a:latin typeface="Arial" panose="020B0604020202020204"/>
            </a:endParaRPr>
          </a:p>
        </p:txBody>
      </p:sp>
      <p:grpSp>
        <p:nvGrpSpPr>
          <p:cNvPr id="321" name="Group 4"/>
          <p:cNvGrpSpPr/>
          <p:nvPr/>
        </p:nvGrpSpPr>
        <p:grpSpPr>
          <a:xfrm>
            <a:off x="5253840" y="5768640"/>
            <a:ext cx="1682640" cy="431280"/>
            <a:chOff x="5253840" y="5768640"/>
            <a:chExt cx="1682640" cy="431280"/>
          </a:xfrm>
        </p:grpSpPr>
        <p:sp>
          <p:nvSpPr>
            <p:cNvPr id="322" name="CustomShape 5"/>
            <p:cNvSpPr/>
            <p:nvPr/>
          </p:nvSpPr>
          <p:spPr>
            <a:xfrm>
              <a:off x="5253840" y="5768640"/>
              <a:ext cx="1682640" cy="431280"/>
            </a:xfrm>
            <a:custGeom>
              <a:avLst/>
              <a:gdLst/>
              <a:ahLst/>
              <a:cxnLst/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solidFill>
              <a:srgbClr val="FFFFFF"/>
            </a:solidFill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323" name="Group 6"/>
            <p:cNvGrpSpPr/>
            <p:nvPr/>
          </p:nvGrpSpPr>
          <p:grpSpPr>
            <a:xfrm>
              <a:off x="5499000" y="5862960"/>
              <a:ext cx="1239840" cy="243000"/>
              <a:chOff x="5499000" y="5862960"/>
              <a:chExt cx="1239840" cy="243000"/>
            </a:xfrm>
          </p:grpSpPr>
          <p:sp>
            <p:nvSpPr>
              <p:cNvPr id="324" name="CustomShape 7"/>
              <p:cNvSpPr/>
              <p:nvPr/>
            </p:nvSpPr>
            <p:spPr>
              <a:xfrm>
                <a:off x="6034680" y="5862960"/>
                <a:ext cx="534600" cy="233640"/>
              </a:xfrm>
              <a:custGeom>
                <a:avLst/>
                <a:gdLst/>
                <a:ahLst/>
                <a:cxnLst/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36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grpSp>
            <p:nvGrpSpPr>
              <p:cNvPr id="325" name="Group 8"/>
              <p:cNvGrpSpPr/>
              <p:nvPr/>
            </p:nvGrpSpPr>
            <p:grpSpPr>
              <a:xfrm>
                <a:off x="5499000" y="5871960"/>
                <a:ext cx="1239840" cy="234000"/>
                <a:chOff x="5499000" y="5871960"/>
                <a:chExt cx="1239840" cy="234000"/>
              </a:xfrm>
            </p:grpSpPr>
            <p:sp>
              <p:nvSpPr>
                <p:cNvPr id="326" name="CustomShape 9"/>
                <p:cNvSpPr/>
                <p:nvPr/>
              </p:nvSpPr>
              <p:spPr>
                <a:xfrm>
                  <a:off x="5499000" y="5871960"/>
                  <a:ext cx="194400" cy="2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noFill/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grpSp>
              <p:nvGrpSpPr>
                <p:cNvPr id="327" name="Group 10"/>
                <p:cNvGrpSpPr/>
                <p:nvPr/>
              </p:nvGrpSpPr>
              <p:grpSpPr>
                <a:xfrm>
                  <a:off x="5724000" y="5871960"/>
                  <a:ext cx="1014840" cy="234000"/>
                  <a:chOff x="5724000" y="5871960"/>
                  <a:chExt cx="1014840" cy="234000"/>
                </a:xfrm>
              </p:grpSpPr>
              <p:sp>
                <p:nvSpPr>
                  <p:cNvPr id="328" name="CustomShape 11"/>
                  <p:cNvSpPr/>
                  <p:nvPr/>
                </p:nvSpPr>
                <p:spPr>
                  <a:xfrm>
                    <a:off x="5724000" y="5871960"/>
                    <a:ext cx="111240" cy="23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noFill/>
                  <a:ln w="9360">
                    <a:noFill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/>
                </p:style>
              </p:sp>
              <p:grpSp>
                <p:nvGrpSpPr>
                  <p:cNvPr id="329" name="Group 12"/>
                  <p:cNvGrpSpPr/>
                  <p:nvPr/>
                </p:nvGrpSpPr>
                <p:grpSpPr>
                  <a:xfrm>
                    <a:off x="5874480" y="5871960"/>
                    <a:ext cx="864360" cy="234000"/>
                    <a:chOff x="5874480" y="5871960"/>
                    <a:chExt cx="864360" cy="234000"/>
                  </a:xfrm>
                </p:grpSpPr>
                <p:sp>
                  <p:nvSpPr>
                    <p:cNvPr id="330" name="CustomShape 13"/>
                    <p:cNvSpPr/>
                    <p:nvPr/>
                  </p:nvSpPr>
                  <p:spPr>
                    <a:xfrm>
                      <a:off x="5874480" y="5871960"/>
                      <a:ext cx="120600" cy="234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noFill/>
                    <a:ln w="9360">
                      <a:noFill/>
                    </a:ln>
                  </p:spPr>
                  <p:style>
                    <a:lnRef idx="0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/>
                  </p:style>
                </p:sp>
                <p:sp>
                  <p:nvSpPr>
                    <p:cNvPr id="331" name="CustomShape 14"/>
                    <p:cNvSpPr/>
                    <p:nvPr/>
                  </p:nvSpPr>
                  <p:spPr>
                    <a:xfrm>
                      <a:off x="6524280" y="6041520"/>
                      <a:ext cx="214560" cy="547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noFill/>
                    <a:ln w="9360">
                      <a:noFill/>
                    </a:ln>
                  </p:spPr>
                  <p:style>
                    <a:lnRef idx="0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/>
                  </p:style>
                </p:sp>
              </p:grpSp>
            </p:grp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0" y="5315040"/>
            <a:ext cx="1219032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spAutoFit/>
          </a:bodyPr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FFFFFF"/>
                </a:solidFill>
                <a:latin typeface="Arial" panose="020B0604020202020204"/>
                <a:ea typeface="Arial Unicode MS"/>
              </a:rPr>
              <a:t>Team Members</a:t>
            </a:r>
            <a:endParaRPr lang="en-IN" sz="5400" b="0" strike="noStrike" spc="-1">
              <a:latin typeface="Arial" panose="020B0604020202020204"/>
            </a:endParaRPr>
          </a:p>
        </p:txBody>
      </p:sp>
      <p:grpSp>
        <p:nvGrpSpPr>
          <p:cNvPr id="333" name="Group 2"/>
          <p:cNvGrpSpPr/>
          <p:nvPr/>
        </p:nvGrpSpPr>
        <p:grpSpPr>
          <a:xfrm>
            <a:off x="1438560" y="757080"/>
            <a:ext cx="4156920" cy="1123920"/>
            <a:chOff x="1438560" y="757080"/>
            <a:chExt cx="4156920" cy="1123920"/>
          </a:xfrm>
        </p:grpSpPr>
        <p:grpSp>
          <p:nvGrpSpPr>
            <p:cNvPr id="334" name="Group 3"/>
            <p:cNvGrpSpPr/>
            <p:nvPr/>
          </p:nvGrpSpPr>
          <p:grpSpPr>
            <a:xfrm>
              <a:off x="2498400" y="757080"/>
              <a:ext cx="3097080" cy="696600"/>
              <a:chOff x="2498400" y="757080"/>
              <a:chExt cx="3097080" cy="696600"/>
            </a:xfrm>
          </p:grpSpPr>
          <p:sp>
            <p:nvSpPr>
              <p:cNvPr id="335" name="CustomShape 4"/>
              <p:cNvSpPr/>
              <p:nvPr/>
            </p:nvSpPr>
            <p:spPr>
              <a:xfrm>
                <a:off x="2498400" y="1181520"/>
                <a:ext cx="3097080" cy="272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lang="en-US" sz="1200" b="1" strike="noStrike" spc="-1">
                    <a:solidFill>
                      <a:srgbClr val="FFFFFF"/>
                    </a:solidFill>
                    <a:latin typeface="Arial" panose="020B0604020202020204"/>
                    <a:ea typeface="DejaVu Sans" panose="020B0603030804020204"/>
                  </a:rPr>
                  <a:t>V.KAARTHIK SRINIVAS</a:t>
                </a:r>
                <a:endParaRPr lang="en-IN" sz="1200" b="0" strike="noStrike" spc="-1">
                  <a:latin typeface="Arial" panose="020B0604020202020204"/>
                </a:endParaRPr>
              </a:p>
            </p:txBody>
          </p:sp>
          <p:sp>
            <p:nvSpPr>
              <p:cNvPr id="336" name="CustomShape 5"/>
              <p:cNvSpPr/>
              <p:nvPr/>
            </p:nvSpPr>
            <p:spPr>
              <a:xfrm>
                <a:off x="2498400" y="757080"/>
                <a:ext cx="3097080" cy="501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108000" tIns="45000" rIns="108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lang="en-US" sz="2700" b="1" strike="noStrike" spc="-1">
                    <a:solidFill>
                      <a:srgbClr val="FFFFFF"/>
                    </a:solidFill>
                    <a:latin typeface="Arial" panose="020B0604020202020204"/>
                    <a:ea typeface="Arial Unicode MS"/>
                  </a:rPr>
                  <a:t>19BCE1461</a:t>
                </a:r>
                <a:endParaRPr lang="en-IN" sz="2700" b="0" strike="noStrike" spc="-1">
                  <a:latin typeface="Arial" panose="020B0604020202020204"/>
                </a:endParaRPr>
              </a:p>
            </p:txBody>
          </p:sp>
        </p:grpSp>
        <p:sp>
          <p:nvSpPr>
            <p:cNvPr id="337" name="CustomShape 6"/>
            <p:cNvSpPr/>
            <p:nvPr/>
          </p:nvSpPr>
          <p:spPr>
            <a:xfrm>
              <a:off x="1438560" y="876960"/>
              <a:ext cx="1076400" cy="1004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108000" tIns="45000" rIns="108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en-US" sz="6000" b="1" strike="noStrike" spc="-1">
                  <a:solidFill>
                    <a:srgbClr val="476ADD"/>
                  </a:solidFill>
                  <a:latin typeface="Arial" panose="020B0604020202020204"/>
                  <a:ea typeface="Arial Unicode MS"/>
                </a:rPr>
                <a:t>01</a:t>
              </a:r>
              <a:endParaRPr lang="en-IN" sz="6000" b="0" strike="noStrike" spc="-1">
                <a:latin typeface="Arial" panose="020B0604020202020204"/>
              </a:endParaRPr>
            </a:p>
          </p:txBody>
        </p:sp>
      </p:grpSp>
      <p:grpSp>
        <p:nvGrpSpPr>
          <p:cNvPr id="338" name="Group 7"/>
          <p:cNvGrpSpPr/>
          <p:nvPr/>
        </p:nvGrpSpPr>
        <p:grpSpPr>
          <a:xfrm>
            <a:off x="3960000" y="2403360"/>
            <a:ext cx="4156920" cy="1123920"/>
            <a:chOff x="3960000" y="2403360"/>
            <a:chExt cx="4156920" cy="1123920"/>
          </a:xfrm>
        </p:grpSpPr>
        <p:grpSp>
          <p:nvGrpSpPr>
            <p:cNvPr id="339" name="Group 8"/>
            <p:cNvGrpSpPr/>
            <p:nvPr/>
          </p:nvGrpSpPr>
          <p:grpSpPr>
            <a:xfrm>
              <a:off x="5019840" y="2403360"/>
              <a:ext cx="3097080" cy="696600"/>
              <a:chOff x="5019840" y="2403360"/>
              <a:chExt cx="3097080" cy="696600"/>
            </a:xfrm>
          </p:grpSpPr>
          <p:sp>
            <p:nvSpPr>
              <p:cNvPr id="340" name="CustomShape 9"/>
              <p:cNvSpPr/>
              <p:nvPr/>
            </p:nvSpPr>
            <p:spPr>
              <a:xfrm>
                <a:off x="5019840" y="2827800"/>
                <a:ext cx="3097080" cy="272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lang="en-US" sz="1200" b="1" strike="noStrike" spc="-1">
                    <a:solidFill>
                      <a:srgbClr val="F58021"/>
                    </a:solidFill>
                    <a:latin typeface="Arial" panose="020B0604020202020204"/>
                    <a:ea typeface="DejaVu Sans" panose="020B0603030804020204"/>
                  </a:rPr>
                  <a:t>S.GIRISH</a:t>
                </a:r>
                <a:endParaRPr lang="en-US" sz="1200" b="1" strike="noStrike" spc="-1">
                  <a:solidFill>
                    <a:srgbClr val="F58021"/>
                  </a:solidFill>
                  <a:latin typeface="Arial" panose="020B0604020202020204"/>
                  <a:ea typeface="DejaVu Sans" panose="020B0603030804020204"/>
                </a:endParaRPr>
              </a:p>
            </p:txBody>
          </p:sp>
          <p:sp>
            <p:nvSpPr>
              <p:cNvPr id="341" name="CustomShape 10"/>
              <p:cNvSpPr/>
              <p:nvPr/>
            </p:nvSpPr>
            <p:spPr>
              <a:xfrm>
                <a:off x="5019840" y="2403360"/>
                <a:ext cx="3097080" cy="501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108000" tIns="45000" rIns="108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lang="en-US" sz="2700" b="1" strike="noStrike" spc="-1">
                    <a:solidFill>
                      <a:srgbClr val="F58021"/>
                    </a:solidFill>
                    <a:latin typeface="Arial" panose="020B0604020202020204"/>
                    <a:ea typeface="Arial Unicode MS"/>
                  </a:rPr>
                  <a:t>19BCE1268</a:t>
                </a:r>
                <a:endParaRPr lang="en-US" sz="2700" b="1" strike="noStrike" spc="-1">
                  <a:solidFill>
                    <a:srgbClr val="F58021"/>
                  </a:solidFill>
                  <a:latin typeface="Arial" panose="020B0604020202020204"/>
                  <a:ea typeface="Arial Unicode MS"/>
                </a:endParaRPr>
              </a:p>
            </p:txBody>
          </p:sp>
        </p:grpSp>
        <p:sp>
          <p:nvSpPr>
            <p:cNvPr id="342" name="CustomShape 11"/>
            <p:cNvSpPr/>
            <p:nvPr/>
          </p:nvSpPr>
          <p:spPr>
            <a:xfrm>
              <a:off x="3960000" y="2523240"/>
              <a:ext cx="1076400" cy="1004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108000" tIns="45000" rIns="108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en-US" sz="6000" b="1" strike="noStrike" spc="-1">
                  <a:solidFill>
                    <a:srgbClr val="476ADD"/>
                  </a:solidFill>
                  <a:latin typeface="Arial" panose="020B0604020202020204"/>
                  <a:ea typeface="Arial Unicode MS"/>
                </a:rPr>
                <a:t>02</a:t>
              </a:r>
              <a:endParaRPr lang="en-IN" sz="6000" b="0" strike="noStrike" spc="-1">
                <a:latin typeface="Arial" panose="020B0604020202020204"/>
              </a:endParaRPr>
            </a:p>
          </p:txBody>
        </p:sp>
      </p:grpSp>
      <p:grpSp>
        <p:nvGrpSpPr>
          <p:cNvPr id="343" name="Group 12"/>
          <p:cNvGrpSpPr/>
          <p:nvPr/>
        </p:nvGrpSpPr>
        <p:grpSpPr>
          <a:xfrm>
            <a:off x="7217640" y="3627360"/>
            <a:ext cx="4156920" cy="1123920"/>
            <a:chOff x="7217640" y="3627360"/>
            <a:chExt cx="4156920" cy="1123920"/>
          </a:xfrm>
        </p:grpSpPr>
        <p:grpSp>
          <p:nvGrpSpPr>
            <p:cNvPr id="344" name="Group 13"/>
            <p:cNvGrpSpPr/>
            <p:nvPr/>
          </p:nvGrpSpPr>
          <p:grpSpPr>
            <a:xfrm>
              <a:off x="8277480" y="3627360"/>
              <a:ext cx="3097080" cy="696600"/>
              <a:chOff x="8277480" y="3627360"/>
              <a:chExt cx="3097080" cy="696600"/>
            </a:xfrm>
          </p:grpSpPr>
          <p:sp>
            <p:nvSpPr>
              <p:cNvPr id="345" name="CustomShape 14"/>
              <p:cNvSpPr/>
              <p:nvPr/>
            </p:nvSpPr>
            <p:spPr>
              <a:xfrm>
                <a:off x="8277480" y="4051800"/>
                <a:ext cx="3097080" cy="272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lang="en-US" sz="1200" b="1" strike="noStrike" spc="-1">
                    <a:solidFill>
                      <a:srgbClr val="FFFFFF"/>
                    </a:solidFill>
                    <a:latin typeface="Arial" panose="020B0604020202020204"/>
                    <a:ea typeface="DejaVu Sans" panose="020B0603030804020204"/>
                  </a:rPr>
                  <a:t>V.DHANISH KUMAR</a:t>
                </a:r>
                <a:endParaRPr lang="en-IN" sz="1200" b="0" strike="noStrike" spc="-1">
                  <a:latin typeface="Arial" panose="020B0604020202020204"/>
                </a:endParaRPr>
              </a:p>
            </p:txBody>
          </p:sp>
          <p:sp>
            <p:nvSpPr>
              <p:cNvPr id="346" name="CustomShape 15"/>
              <p:cNvSpPr/>
              <p:nvPr/>
            </p:nvSpPr>
            <p:spPr>
              <a:xfrm>
                <a:off x="8277480" y="3627360"/>
                <a:ext cx="3097080" cy="501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108000" tIns="45000" rIns="108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lang="en-US" sz="2700" b="1" strike="noStrike" spc="-1">
                    <a:solidFill>
                      <a:srgbClr val="FFFFFF"/>
                    </a:solidFill>
                    <a:latin typeface="Arial" panose="020B0604020202020204"/>
                    <a:ea typeface="Arial Unicode MS"/>
                  </a:rPr>
                  <a:t>19BCE1466</a:t>
                </a:r>
                <a:endParaRPr lang="en-IN" sz="2700" b="0" strike="noStrike" spc="-1">
                  <a:latin typeface="Arial" panose="020B0604020202020204"/>
                </a:endParaRPr>
              </a:p>
            </p:txBody>
          </p:sp>
        </p:grpSp>
        <p:sp>
          <p:nvSpPr>
            <p:cNvPr id="347" name="CustomShape 16"/>
            <p:cNvSpPr/>
            <p:nvPr/>
          </p:nvSpPr>
          <p:spPr>
            <a:xfrm>
              <a:off x="7217640" y="3747240"/>
              <a:ext cx="1076400" cy="1004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108000" tIns="45000" rIns="108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lang="en-US" sz="6000" b="1" strike="noStrike" spc="-1">
                  <a:solidFill>
                    <a:srgbClr val="476ADD"/>
                  </a:solidFill>
                  <a:latin typeface="Arial" panose="020B0604020202020204"/>
                  <a:ea typeface="Arial Unicode MS"/>
                </a:rPr>
                <a:t>03</a:t>
              </a:r>
              <a:endParaRPr lang="en-IN" sz="6000" b="0" strike="noStrike" spc="-1"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4392000" y="306700"/>
            <a:ext cx="5797440" cy="919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spAutoFit/>
          </a:bodyPr>
          <a:p>
            <a:pPr algn="ctr">
              <a:lnSpc>
                <a:spcPct val="100000"/>
              </a:lnSpc>
            </a:pPr>
            <a:r>
              <a:rPr lang="en-IN" sz="5400" b="0" strike="noStrike" spc="-1">
                <a:solidFill>
                  <a:srgbClr val="FFFFFF"/>
                </a:solidFill>
                <a:latin typeface="Arial" panose="020B0604020202020204"/>
                <a:ea typeface="Arial Unicode MS"/>
              </a:rPr>
              <a:t>Abstract</a:t>
            </a:r>
            <a:endParaRPr lang="en-IN" sz="5400" b="0" strike="noStrike" spc="-1">
              <a:latin typeface="Arial" panose="020B0604020202020204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4032000" y="1986118"/>
            <a:ext cx="6572160" cy="39668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spAutoFit/>
          </a:bodyPr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latin typeface="Arial" panose="020B0604020202020204"/>
                <a:ea typeface="Arial Unicode MS"/>
              </a:rPr>
              <a:t>Journal Hub is a Research Publication Management website which helps in automating the task of receiving the user’s(author) work and publishing the same by the approval of reviewers and editors. </a:t>
            </a:r>
            <a:endParaRPr lang="en-IN" sz="1800" b="0" strike="noStrike" spc="-1">
              <a:solidFill>
                <a:srgbClr val="FFFFFF"/>
              </a:solidFill>
              <a:latin typeface="Arial" panose="020B0604020202020204"/>
              <a:ea typeface="Arial Unicode MS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FFFFFF"/>
              </a:solidFill>
              <a:latin typeface="Arial" panose="020B0604020202020204"/>
              <a:ea typeface="Arial Unicode MS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latin typeface="Arial" panose="020B0604020202020204"/>
                <a:ea typeface="Arial Unicode MS"/>
              </a:rPr>
              <a:t>The main objective of this project is to formulate the user’s work into research paper for publication.</a:t>
            </a:r>
            <a:endParaRPr lang="en-IN" sz="1800" b="0" strike="noStrike" spc="-1">
              <a:solidFill>
                <a:srgbClr val="FFFFFF"/>
              </a:solidFill>
              <a:latin typeface="Arial" panose="020B0604020202020204"/>
              <a:ea typeface="Arial Unicode MS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FFFFFF"/>
              </a:solidFill>
              <a:latin typeface="Arial" panose="020B0604020202020204"/>
              <a:ea typeface="Arial Unicode MS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latin typeface="Arial" panose="020B0604020202020204"/>
                <a:ea typeface="Arial Unicode MS"/>
              </a:rPr>
              <a:t>This system is used to ease the user’s difficulties on publishing his/her research paper and helping them throughout the process , which makes it a go-to place for all types of people.  </a:t>
            </a:r>
            <a:endParaRPr lang="en-IN" sz="1800" b="0" strike="noStrike" spc="-1">
              <a:solidFill>
                <a:srgbClr val="FFFFFF"/>
              </a:solidFill>
              <a:latin typeface="Arial" panose="020B0604020202020204"/>
              <a:ea typeface="Arial Unicode MS"/>
            </a:endParaRPr>
          </a:p>
          <a:p>
            <a:pPr>
              <a:lnSpc>
                <a:spcPct val="100000"/>
              </a:lnSpc>
            </a:pPr>
            <a:br>
              <a:rPr lang="en-IN" sz="1800" b="0" strike="noStrike" spc="-1">
                <a:solidFill>
                  <a:srgbClr val="FFFFFF"/>
                </a:solidFill>
                <a:latin typeface="Arial" panose="020B0604020202020204"/>
                <a:ea typeface="Arial Unicode MS"/>
              </a:rPr>
            </a:br>
            <a:r>
              <a:rPr lang="en-IN" sz="1800" b="0" strike="noStrike" spc="-1">
                <a:solidFill>
                  <a:srgbClr val="FFFFFF"/>
                </a:solidFill>
                <a:latin typeface="Arial" panose="020B0604020202020204"/>
                <a:ea typeface="Arial Unicode MS"/>
              </a:rPr>
              <a:t>Article options - Research Paper, Short Communication, Review Article &amp; more.</a:t>
            </a:r>
            <a:endParaRPr lang="en-IN" sz="1800" b="0" strike="noStrike" spc="-1">
              <a:solidFill>
                <a:srgbClr val="FFFFFF"/>
              </a:solidFill>
              <a:latin typeface="Arial" panose="020B0604020202020204"/>
              <a:ea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323640" y="339480"/>
            <a:ext cx="11571480" cy="72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90000"/>
              </a:lnSpc>
              <a:spcBef>
                <a:spcPts val="1415"/>
              </a:spcBef>
            </a:pPr>
            <a:r>
              <a:rPr lang="en-US" sz="5400" b="0" strike="noStrike" spc="-1">
                <a:solidFill>
                  <a:srgbClr val="262626"/>
                </a:solidFill>
                <a:latin typeface="Arial" panose="020B0604020202020204"/>
                <a:ea typeface="Arial Unicode MS"/>
              </a:rPr>
              <a:t>Programming Languages used</a:t>
            </a:r>
            <a:endParaRPr lang="en-IN" sz="5400" b="0" strike="noStrike" spc="-1">
              <a:latin typeface="Arial" panose="020B0604020202020204"/>
            </a:endParaRPr>
          </a:p>
        </p:txBody>
      </p:sp>
      <p:grpSp>
        <p:nvGrpSpPr>
          <p:cNvPr id="349" name="Group 2"/>
          <p:cNvGrpSpPr/>
          <p:nvPr/>
        </p:nvGrpSpPr>
        <p:grpSpPr>
          <a:xfrm>
            <a:off x="2465460" y="1841400"/>
            <a:ext cx="6571080" cy="898200"/>
            <a:chOff x="933840" y="1841400"/>
            <a:chExt cx="6571080" cy="898200"/>
          </a:xfrm>
        </p:grpSpPr>
        <p:sp>
          <p:nvSpPr>
            <p:cNvPr id="350" name="CustomShape 3"/>
            <p:cNvSpPr/>
            <p:nvPr/>
          </p:nvSpPr>
          <p:spPr>
            <a:xfrm>
              <a:off x="2291040" y="1841400"/>
              <a:ext cx="5213880" cy="898200"/>
            </a:xfrm>
            <a:custGeom>
              <a:avLst/>
              <a:gdLst/>
              <a:ahLst/>
              <a:cxnLst/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50760">
              <a:solidFill>
                <a:srgbClr val="476ADD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1" name="CustomShape 4"/>
            <p:cNvSpPr/>
            <p:nvPr/>
          </p:nvSpPr>
          <p:spPr>
            <a:xfrm>
              <a:off x="933840" y="1841400"/>
              <a:ext cx="1439280" cy="898200"/>
            </a:xfrm>
            <a:prstGeom prst="homePlate">
              <a:avLst>
                <a:gd name="adj" fmla="val 22388"/>
              </a:avLst>
            </a:prstGeom>
            <a:solidFill>
              <a:srgbClr val="476ADD"/>
            </a:solidFill>
            <a:ln w="50760">
              <a:solidFill>
                <a:srgbClr val="476ADD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2" name="CustomShape 5"/>
            <p:cNvSpPr/>
            <p:nvPr/>
          </p:nvSpPr>
          <p:spPr>
            <a:xfrm>
              <a:off x="991080" y="1841400"/>
              <a:ext cx="16200" cy="898200"/>
            </a:xfrm>
            <a:prstGeom prst="rect">
              <a:avLst/>
            </a:prstGeom>
            <a:solidFill>
              <a:srgbClr val="FFFFFF"/>
            </a:solidFill>
            <a:ln w="50760">
              <a:solidFill>
                <a:srgbClr val="FFFFFF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3" name="CustomShape 6"/>
            <p:cNvSpPr/>
            <p:nvPr/>
          </p:nvSpPr>
          <p:spPr>
            <a:xfrm>
              <a:off x="1114920" y="1841400"/>
              <a:ext cx="16200" cy="898200"/>
            </a:xfrm>
            <a:prstGeom prst="rect">
              <a:avLst/>
            </a:prstGeom>
            <a:solidFill>
              <a:srgbClr val="FFFFFF"/>
            </a:solidFill>
            <a:ln w="50760">
              <a:solidFill>
                <a:srgbClr val="FFFFFF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354" name="Group 7"/>
          <p:cNvGrpSpPr/>
          <p:nvPr/>
        </p:nvGrpSpPr>
        <p:grpSpPr>
          <a:xfrm>
            <a:off x="2465460" y="3288695"/>
            <a:ext cx="6571080" cy="898200"/>
            <a:chOff x="933840" y="2945160"/>
            <a:chExt cx="6571080" cy="898200"/>
          </a:xfrm>
        </p:grpSpPr>
        <p:sp>
          <p:nvSpPr>
            <p:cNvPr id="355" name="CustomShape 8"/>
            <p:cNvSpPr/>
            <p:nvPr/>
          </p:nvSpPr>
          <p:spPr>
            <a:xfrm>
              <a:off x="2291040" y="2945160"/>
              <a:ext cx="5213880" cy="898200"/>
            </a:xfrm>
            <a:custGeom>
              <a:avLst/>
              <a:gdLst/>
              <a:ahLst/>
              <a:cxnLst/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50760">
              <a:solidFill>
                <a:srgbClr val="476ADD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6" name="CustomShape 9"/>
            <p:cNvSpPr/>
            <p:nvPr/>
          </p:nvSpPr>
          <p:spPr>
            <a:xfrm>
              <a:off x="933840" y="2945160"/>
              <a:ext cx="1439280" cy="898200"/>
            </a:xfrm>
            <a:prstGeom prst="homePlate">
              <a:avLst>
                <a:gd name="adj" fmla="val 22388"/>
              </a:avLst>
            </a:prstGeom>
            <a:solidFill>
              <a:srgbClr val="476ADD"/>
            </a:solidFill>
            <a:ln w="50760">
              <a:solidFill>
                <a:srgbClr val="476ADD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7" name="CustomShape 10"/>
            <p:cNvSpPr/>
            <p:nvPr/>
          </p:nvSpPr>
          <p:spPr>
            <a:xfrm>
              <a:off x="991080" y="2945160"/>
              <a:ext cx="16200" cy="898200"/>
            </a:xfrm>
            <a:prstGeom prst="rect">
              <a:avLst/>
            </a:prstGeom>
            <a:solidFill>
              <a:srgbClr val="FFFFFF"/>
            </a:solidFill>
            <a:ln w="50760">
              <a:solidFill>
                <a:srgbClr val="FFFFFF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8" name="CustomShape 11"/>
            <p:cNvSpPr/>
            <p:nvPr/>
          </p:nvSpPr>
          <p:spPr>
            <a:xfrm>
              <a:off x="1114920" y="2945160"/>
              <a:ext cx="16200" cy="898200"/>
            </a:xfrm>
            <a:prstGeom prst="rect">
              <a:avLst/>
            </a:prstGeom>
            <a:solidFill>
              <a:srgbClr val="FFFFFF"/>
            </a:solidFill>
            <a:ln w="50760">
              <a:solidFill>
                <a:srgbClr val="FFFFFF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359" name="Group 12"/>
          <p:cNvGrpSpPr/>
          <p:nvPr/>
        </p:nvGrpSpPr>
        <p:grpSpPr>
          <a:xfrm>
            <a:off x="2382910" y="4946810"/>
            <a:ext cx="6571080" cy="898200"/>
            <a:chOff x="933840" y="4048920"/>
            <a:chExt cx="6571080" cy="898200"/>
          </a:xfrm>
        </p:grpSpPr>
        <p:sp>
          <p:nvSpPr>
            <p:cNvPr id="360" name="CustomShape 13"/>
            <p:cNvSpPr/>
            <p:nvPr/>
          </p:nvSpPr>
          <p:spPr>
            <a:xfrm>
              <a:off x="2291040" y="4048920"/>
              <a:ext cx="5213880" cy="898200"/>
            </a:xfrm>
            <a:custGeom>
              <a:avLst/>
              <a:gdLst/>
              <a:ahLst/>
              <a:cxnLst/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50760">
              <a:solidFill>
                <a:srgbClr val="476ADD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1" name="CustomShape 14"/>
            <p:cNvSpPr/>
            <p:nvPr/>
          </p:nvSpPr>
          <p:spPr>
            <a:xfrm>
              <a:off x="933840" y="4048920"/>
              <a:ext cx="1439280" cy="898200"/>
            </a:xfrm>
            <a:prstGeom prst="homePlate">
              <a:avLst>
                <a:gd name="adj" fmla="val 22388"/>
              </a:avLst>
            </a:prstGeom>
            <a:solidFill>
              <a:srgbClr val="476ADD"/>
            </a:solidFill>
            <a:ln w="50760">
              <a:solidFill>
                <a:srgbClr val="476ADD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2" name="CustomShape 15"/>
            <p:cNvSpPr/>
            <p:nvPr/>
          </p:nvSpPr>
          <p:spPr>
            <a:xfrm>
              <a:off x="991080" y="4048920"/>
              <a:ext cx="16200" cy="898200"/>
            </a:xfrm>
            <a:prstGeom prst="rect">
              <a:avLst/>
            </a:prstGeom>
            <a:solidFill>
              <a:srgbClr val="FFFFFF"/>
            </a:solidFill>
            <a:ln w="50760">
              <a:solidFill>
                <a:srgbClr val="FFFFFF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3" name="CustomShape 16"/>
            <p:cNvSpPr/>
            <p:nvPr/>
          </p:nvSpPr>
          <p:spPr>
            <a:xfrm>
              <a:off x="1114920" y="4048920"/>
              <a:ext cx="16200" cy="898200"/>
            </a:xfrm>
            <a:prstGeom prst="rect">
              <a:avLst/>
            </a:prstGeom>
            <a:solidFill>
              <a:srgbClr val="FFFFFF"/>
            </a:solidFill>
            <a:ln w="50760">
              <a:solidFill>
                <a:srgbClr val="FFFFFF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69" name="CustomShape 22"/>
          <p:cNvSpPr/>
          <p:nvPr/>
        </p:nvSpPr>
        <p:spPr>
          <a:xfrm>
            <a:off x="2812130" y="2046960"/>
            <a:ext cx="74628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0" rIns="90000" bIns="0" anchor="ctr">
            <a:spAutoFit/>
          </a:bodyPr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Arial" panose="020B0604020202020204"/>
                <a:ea typeface="Arial Unicode MS"/>
              </a:rPr>
              <a:t>01</a:t>
            </a: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0" name="CustomShape 23"/>
          <p:cNvSpPr/>
          <p:nvPr/>
        </p:nvSpPr>
        <p:spPr>
          <a:xfrm>
            <a:off x="2812155" y="3494255"/>
            <a:ext cx="74628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0" rIns="90000" bIns="0" anchor="ctr">
            <a:spAutoFit/>
          </a:bodyPr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Arial" panose="020B0604020202020204"/>
                <a:ea typeface="Arial Unicode MS"/>
              </a:rPr>
              <a:t>02</a:t>
            </a: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1" name="CustomShape 24"/>
          <p:cNvSpPr/>
          <p:nvPr/>
        </p:nvSpPr>
        <p:spPr>
          <a:xfrm>
            <a:off x="1284120" y="4254480"/>
            <a:ext cx="74628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0" rIns="90000" bIns="0" anchor="ctr">
            <a:spAutoFit/>
          </a:bodyPr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Arial" panose="020B0604020202020204"/>
                <a:ea typeface="Arial Unicode MS"/>
              </a:rPr>
              <a:t>03</a:t>
            </a: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2" name="CustomShape 25"/>
          <p:cNvSpPr/>
          <p:nvPr/>
        </p:nvSpPr>
        <p:spPr>
          <a:xfrm>
            <a:off x="2730015" y="5149797"/>
            <a:ext cx="746280" cy="4921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0" rIns="90000" bIns="0" anchor="ctr">
            <a:spAutoFit/>
          </a:bodyPr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Arial" panose="020B0604020202020204"/>
                <a:ea typeface="Arial Unicode MS"/>
              </a:rPr>
              <a:t>0</a:t>
            </a:r>
            <a:r>
              <a:rPr lang="en-IN" altLang="en-US" sz="3200" b="1" strike="noStrike" spc="-1">
                <a:solidFill>
                  <a:srgbClr val="FFFFFF"/>
                </a:solidFill>
                <a:latin typeface="Arial" panose="020B0604020202020204"/>
                <a:ea typeface="Arial Unicode MS"/>
              </a:rPr>
              <a:t>3</a:t>
            </a:r>
            <a:endParaRPr lang="en-IN" altLang="en-US" sz="3200" b="1" strike="noStrike" spc="-1">
              <a:solidFill>
                <a:srgbClr val="FFFFFF"/>
              </a:solidFill>
              <a:latin typeface="Arial" panose="020B0604020202020204"/>
              <a:ea typeface="Arial Unicode MS"/>
            </a:endParaRPr>
          </a:p>
        </p:txBody>
      </p:sp>
      <p:grpSp>
        <p:nvGrpSpPr>
          <p:cNvPr id="376" name="Group 29"/>
          <p:cNvGrpSpPr/>
          <p:nvPr/>
        </p:nvGrpSpPr>
        <p:grpSpPr>
          <a:xfrm>
            <a:off x="4122985" y="5128785"/>
            <a:ext cx="4612680" cy="533995"/>
            <a:chOff x="2683440" y="4151520"/>
            <a:chExt cx="4612680" cy="533995"/>
          </a:xfrm>
        </p:grpSpPr>
        <p:sp>
          <p:nvSpPr>
            <p:cNvPr id="377" name="CustomShape 30"/>
            <p:cNvSpPr/>
            <p:nvPr/>
          </p:nvSpPr>
          <p:spPr>
            <a:xfrm>
              <a:off x="2683440" y="4151520"/>
              <a:ext cx="4612680" cy="281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90000"/>
                </a:lnSpc>
                <a:spcBef>
                  <a:spcPts val="1000"/>
                </a:spcBef>
                <a:tabLst>
                  <a:tab pos="0" algn="l"/>
                </a:tabLst>
              </a:pPr>
              <a:r>
                <a:rPr lang="en-US" sz="1400" b="1" strike="noStrike" spc="-1">
                  <a:solidFill>
                    <a:srgbClr val="404040"/>
                  </a:solidFill>
                  <a:latin typeface="Arial" panose="020B0604020202020204"/>
                  <a:ea typeface="Arial Unicode MS"/>
                </a:rPr>
                <a:t>Java script</a:t>
              </a:r>
              <a:endParaRPr lang="en-IN" sz="1400" b="0" strike="noStrike" spc="-1">
                <a:latin typeface="Arial" panose="020B0604020202020204"/>
              </a:endParaRPr>
            </a:p>
          </p:txBody>
        </p:sp>
        <p:sp>
          <p:nvSpPr>
            <p:cNvPr id="378" name="CustomShape 31"/>
            <p:cNvSpPr/>
            <p:nvPr/>
          </p:nvSpPr>
          <p:spPr>
            <a:xfrm>
              <a:off x="2683440" y="4430880"/>
              <a:ext cx="4612680" cy="2546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90000"/>
                </a:lnSpc>
                <a:spcAft>
                  <a:spcPts val="1020"/>
                </a:spcAft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rgbClr val="000000"/>
                  </a:solidFill>
                  <a:latin typeface="Calibri" panose="020F0502020204030204"/>
                  <a:ea typeface="Arial Unicode MS"/>
                </a:rPr>
                <a:t>To increase an</a:t>
              </a:r>
              <a:r>
                <a:rPr lang="en-IN" altLang="en-US" sz="1200" b="0" strike="noStrike" spc="-1">
                  <a:solidFill>
                    <a:srgbClr val="000000"/>
                  </a:solidFill>
                  <a:latin typeface="Calibri" panose="020F0502020204030204"/>
                  <a:ea typeface="Arial Unicode MS"/>
                </a:rPr>
                <a:t>d</a:t>
              </a:r>
              <a:r>
                <a:rPr lang="en-US" sz="1200" b="0" strike="noStrike" spc="-1">
                  <a:solidFill>
                    <a:srgbClr val="000000"/>
                  </a:solidFill>
                  <a:latin typeface="Calibri" panose="020F0502020204030204"/>
                  <a:ea typeface="Arial Unicode MS"/>
                </a:rPr>
                <a:t> enhance the functionality of the website.</a:t>
              </a:r>
              <a:endParaRPr lang="en-IN" sz="1200" b="0" strike="noStrike" spc="-1">
                <a:latin typeface="Arial" panose="020B0604020202020204"/>
              </a:endParaRPr>
            </a:p>
          </p:txBody>
        </p:sp>
      </p:grpSp>
      <p:grpSp>
        <p:nvGrpSpPr>
          <p:cNvPr id="379" name="Group 32"/>
          <p:cNvGrpSpPr/>
          <p:nvPr/>
        </p:nvGrpSpPr>
        <p:grpSpPr>
          <a:xfrm>
            <a:off x="4122985" y="3532900"/>
            <a:ext cx="4704755" cy="535900"/>
            <a:chOff x="2591365" y="3045855"/>
            <a:chExt cx="4704755" cy="535900"/>
          </a:xfrm>
        </p:grpSpPr>
        <p:sp>
          <p:nvSpPr>
            <p:cNvPr id="380" name="CustomShape 33"/>
            <p:cNvSpPr/>
            <p:nvPr/>
          </p:nvSpPr>
          <p:spPr>
            <a:xfrm>
              <a:off x="2591365" y="3045855"/>
              <a:ext cx="4612680" cy="281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90000"/>
                </a:lnSpc>
                <a:spcBef>
                  <a:spcPts val="1000"/>
                </a:spcBef>
                <a:tabLst>
                  <a:tab pos="0" algn="l"/>
                </a:tabLst>
              </a:pPr>
              <a:r>
                <a:rPr lang="en-US" sz="1400" b="1" strike="noStrike" spc="-1">
                  <a:solidFill>
                    <a:srgbClr val="404040"/>
                  </a:solidFill>
                  <a:latin typeface="Arial" panose="020B0604020202020204"/>
                  <a:ea typeface="Arial Unicode MS"/>
                </a:rPr>
                <a:t>CSS</a:t>
              </a:r>
              <a:endParaRPr lang="en-IN" sz="1400" b="0" strike="noStrike" spc="-1">
                <a:latin typeface="Arial" panose="020B0604020202020204"/>
              </a:endParaRPr>
            </a:p>
          </p:txBody>
        </p:sp>
        <p:sp>
          <p:nvSpPr>
            <p:cNvPr id="381" name="CustomShape 34"/>
            <p:cNvSpPr/>
            <p:nvPr/>
          </p:nvSpPr>
          <p:spPr>
            <a:xfrm>
              <a:off x="2683440" y="3327120"/>
              <a:ext cx="4612680" cy="2546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90000"/>
                </a:lnSpc>
                <a:spcAft>
                  <a:spcPts val="1020"/>
                </a:spcAft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rgbClr val="000000"/>
                  </a:solidFill>
                  <a:latin typeface="Calibri" panose="020F0502020204030204"/>
                  <a:ea typeface="Arial Unicode MS"/>
                </a:rPr>
                <a:t>CSS </a:t>
              </a:r>
              <a:r>
                <a:rPr lang="en-IN" altLang="en-US" sz="1200" b="0" strike="noStrike" spc="-1">
                  <a:solidFill>
                    <a:srgbClr val="000000"/>
                  </a:solidFill>
                  <a:latin typeface="Calibri" panose="020F0502020204030204"/>
                  <a:ea typeface="Arial Unicode MS"/>
                </a:rPr>
                <a:t>is </a:t>
              </a:r>
              <a:r>
                <a:rPr lang="en-US" sz="1200" b="0" strike="noStrike" spc="-1">
                  <a:solidFill>
                    <a:srgbClr val="000000"/>
                  </a:solidFill>
                  <a:latin typeface="Calibri" panose="020F0502020204030204"/>
                  <a:ea typeface="Arial Unicode MS"/>
                </a:rPr>
                <a:t>used for </a:t>
              </a:r>
              <a:r>
                <a:rPr lang="en-IN" altLang="en-US" sz="1200" b="0" strike="noStrike" spc="-1">
                  <a:solidFill>
                    <a:srgbClr val="000000"/>
                  </a:solidFill>
                  <a:latin typeface="Calibri" panose="020F0502020204030204"/>
                  <a:ea typeface="Arial Unicode MS"/>
                </a:rPr>
                <a:t>maintaining a great consistency with the design </a:t>
              </a:r>
              <a:r>
                <a:rPr lang="en-US" sz="1200" b="0" strike="noStrike" spc="-1">
                  <a:solidFill>
                    <a:srgbClr val="000000"/>
                  </a:solidFill>
                  <a:latin typeface="Calibri" panose="020F0502020204030204"/>
                  <a:ea typeface="Arial Unicode MS"/>
                </a:rPr>
                <a:t>.</a:t>
              </a:r>
              <a:endParaRPr lang="en-IN" sz="1200" b="0" strike="noStrike" spc="-1">
                <a:latin typeface="Arial" panose="020B0604020202020204"/>
              </a:endParaRPr>
            </a:p>
          </p:txBody>
        </p:sp>
      </p:grpSp>
      <p:grpSp>
        <p:nvGrpSpPr>
          <p:cNvPr id="382" name="Group 35"/>
          <p:cNvGrpSpPr/>
          <p:nvPr/>
        </p:nvGrpSpPr>
        <p:grpSpPr>
          <a:xfrm>
            <a:off x="4122985" y="2047145"/>
            <a:ext cx="4704755" cy="533520"/>
            <a:chOff x="2591365" y="1943640"/>
            <a:chExt cx="4704755" cy="533520"/>
          </a:xfrm>
        </p:grpSpPr>
        <p:sp>
          <p:nvSpPr>
            <p:cNvPr id="383" name="CustomShape 36"/>
            <p:cNvSpPr/>
            <p:nvPr/>
          </p:nvSpPr>
          <p:spPr>
            <a:xfrm>
              <a:off x="2591365" y="1943640"/>
              <a:ext cx="4612680" cy="2819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sz="1400" b="1" strike="noStrike" spc="-1">
                  <a:solidFill>
                    <a:srgbClr val="404040"/>
                  </a:solidFill>
                  <a:latin typeface="Arial" panose="020B0604020202020204"/>
                  <a:ea typeface="Arial Unicode MS"/>
                </a:rPr>
                <a:t>HTML</a:t>
              </a:r>
              <a:endParaRPr lang="en-IN" sz="1400" b="0" strike="noStrike" spc="-1">
                <a:latin typeface="Arial" panose="020B0604020202020204"/>
              </a:endParaRPr>
            </a:p>
          </p:txBody>
        </p:sp>
        <p:sp>
          <p:nvSpPr>
            <p:cNvPr id="384" name="CustomShape 37"/>
            <p:cNvSpPr/>
            <p:nvPr/>
          </p:nvSpPr>
          <p:spPr>
            <a:xfrm>
              <a:off x="2683440" y="2223360"/>
              <a:ext cx="4612680" cy="253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90000"/>
                </a:lnSpc>
                <a:spcAft>
                  <a:spcPts val="1020"/>
                </a:spcAft>
              </a:pPr>
              <a:r>
                <a:rPr lang="en-US" sz="1200" b="0" strike="noStrike" spc="-1">
                  <a:solidFill>
                    <a:srgbClr val="000000"/>
                  </a:solidFill>
                  <a:latin typeface="Calibri" panose="020F0502020204030204"/>
                  <a:ea typeface="Arial Unicode MS"/>
                </a:rPr>
                <a:t>It is used for designing the website and creating user interface.</a:t>
              </a:r>
              <a:endParaRPr lang="en-IN" sz="1200" b="0" strike="noStrike" spc="-1"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323640" y="339480"/>
            <a:ext cx="11571480" cy="72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90000"/>
              </a:lnSpc>
              <a:spcBef>
                <a:spcPts val="1415"/>
              </a:spcBef>
            </a:pPr>
            <a:r>
              <a:rPr lang="en-US" sz="5400" b="0" strike="noStrike" spc="-1">
                <a:solidFill>
                  <a:srgbClr val="262626"/>
                </a:solidFill>
                <a:latin typeface="Arial" panose="020B0604020202020204"/>
                <a:ea typeface="Arial Unicode MS"/>
              </a:rPr>
              <a:t>Programming Languages used</a:t>
            </a:r>
            <a:endParaRPr lang="en-IN" sz="5400" b="0" strike="noStrike" spc="-1">
              <a:latin typeface="Arial" panose="020B0604020202020204"/>
            </a:endParaRPr>
          </a:p>
        </p:txBody>
      </p:sp>
      <p:grpSp>
        <p:nvGrpSpPr>
          <p:cNvPr id="386" name="Group 2"/>
          <p:cNvGrpSpPr/>
          <p:nvPr/>
        </p:nvGrpSpPr>
        <p:grpSpPr>
          <a:xfrm>
            <a:off x="2526420" y="1840765"/>
            <a:ext cx="6571080" cy="898200"/>
            <a:chOff x="933840" y="1841400"/>
            <a:chExt cx="6571080" cy="898200"/>
          </a:xfrm>
        </p:grpSpPr>
        <p:sp>
          <p:nvSpPr>
            <p:cNvPr id="387" name="CustomShape 3"/>
            <p:cNvSpPr/>
            <p:nvPr/>
          </p:nvSpPr>
          <p:spPr>
            <a:xfrm>
              <a:off x="2291040" y="1841400"/>
              <a:ext cx="5213880" cy="898200"/>
            </a:xfrm>
            <a:custGeom>
              <a:avLst/>
              <a:gdLst/>
              <a:ahLst/>
              <a:cxnLst/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50760">
              <a:solidFill>
                <a:srgbClr val="476ADD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8" name="CustomShape 4"/>
            <p:cNvSpPr/>
            <p:nvPr/>
          </p:nvSpPr>
          <p:spPr>
            <a:xfrm>
              <a:off x="933840" y="1841400"/>
              <a:ext cx="1439280" cy="898200"/>
            </a:xfrm>
            <a:prstGeom prst="homePlate">
              <a:avLst>
                <a:gd name="adj" fmla="val 22388"/>
              </a:avLst>
            </a:prstGeom>
            <a:solidFill>
              <a:srgbClr val="476ADD"/>
            </a:solidFill>
            <a:ln w="50760">
              <a:solidFill>
                <a:srgbClr val="476ADD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9" name="CustomShape 5"/>
            <p:cNvSpPr/>
            <p:nvPr/>
          </p:nvSpPr>
          <p:spPr>
            <a:xfrm>
              <a:off x="991080" y="1841400"/>
              <a:ext cx="16200" cy="898200"/>
            </a:xfrm>
            <a:prstGeom prst="rect">
              <a:avLst/>
            </a:prstGeom>
            <a:solidFill>
              <a:srgbClr val="FFFFFF"/>
            </a:solidFill>
            <a:ln w="50760">
              <a:solidFill>
                <a:srgbClr val="FFFFFF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0" name="CustomShape 6"/>
            <p:cNvSpPr/>
            <p:nvPr/>
          </p:nvSpPr>
          <p:spPr>
            <a:xfrm>
              <a:off x="1114920" y="1841400"/>
              <a:ext cx="16200" cy="898200"/>
            </a:xfrm>
            <a:prstGeom prst="rect">
              <a:avLst/>
            </a:prstGeom>
            <a:solidFill>
              <a:srgbClr val="FFFFFF"/>
            </a:solidFill>
            <a:ln w="50760">
              <a:solidFill>
                <a:srgbClr val="FFFFFF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391" name="Group 7"/>
          <p:cNvGrpSpPr/>
          <p:nvPr/>
        </p:nvGrpSpPr>
        <p:grpSpPr>
          <a:xfrm>
            <a:off x="2526420" y="3640485"/>
            <a:ext cx="6571080" cy="898200"/>
            <a:chOff x="933840" y="2945160"/>
            <a:chExt cx="6571080" cy="898200"/>
          </a:xfrm>
        </p:grpSpPr>
        <p:sp>
          <p:nvSpPr>
            <p:cNvPr id="392" name="CustomShape 8"/>
            <p:cNvSpPr/>
            <p:nvPr/>
          </p:nvSpPr>
          <p:spPr>
            <a:xfrm>
              <a:off x="2291040" y="2945160"/>
              <a:ext cx="5213880" cy="898200"/>
            </a:xfrm>
            <a:custGeom>
              <a:avLst/>
              <a:gdLst/>
              <a:ahLst/>
              <a:cxnLst/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50760">
              <a:solidFill>
                <a:srgbClr val="476ADD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3" name="CustomShape 9"/>
            <p:cNvSpPr/>
            <p:nvPr/>
          </p:nvSpPr>
          <p:spPr>
            <a:xfrm>
              <a:off x="933840" y="2945160"/>
              <a:ext cx="1439280" cy="898200"/>
            </a:xfrm>
            <a:prstGeom prst="homePlate">
              <a:avLst>
                <a:gd name="adj" fmla="val 22388"/>
              </a:avLst>
            </a:prstGeom>
            <a:solidFill>
              <a:srgbClr val="476ADD"/>
            </a:solidFill>
            <a:ln w="50760">
              <a:solidFill>
                <a:srgbClr val="476ADD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4" name="CustomShape 10"/>
            <p:cNvSpPr/>
            <p:nvPr/>
          </p:nvSpPr>
          <p:spPr>
            <a:xfrm>
              <a:off x="991080" y="2945160"/>
              <a:ext cx="16200" cy="898200"/>
            </a:xfrm>
            <a:prstGeom prst="rect">
              <a:avLst/>
            </a:prstGeom>
            <a:solidFill>
              <a:srgbClr val="FFFFFF"/>
            </a:solidFill>
            <a:ln w="50760">
              <a:solidFill>
                <a:srgbClr val="FFFFFF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5" name="CustomShape 11"/>
            <p:cNvSpPr/>
            <p:nvPr/>
          </p:nvSpPr>
          <p:spPr>
            <a:xfrm>
              <a:off x="1114920" y="2945160"/>
              <a:ext cx="16200" cy="898200"/>
            </a:xfrm>
            <a:prstGeom prst="rect">
              <a:avLst/>
            </a:prstGeom>
            <a:solidFill>
              <a:srgbClr val="FFFFFF"/>
            </a:solidFill>
            <a:ln w="50760">
              <a:solidFill>
                <a:srgbClr val="FFFFFF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96" name="CustomShape 12"/>
          <p:cNvSpPr/>
          <p:nvPr/>
        </p:nvSpPr>
        <p:spPr>
          <a:xfrm>
            <a:off x="2873090" y="2065848"/>
            <a:ext cx="746280" cy="4921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0" rIns="90000" bIns="0" anchor="ctr">
            <a:spAutoFit/>
          </a:bodyPr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Arial" panose="020B0604020202020204"/>
                <a:ea typeface="Arial Unicode MS"/>
              </a:rPr>
              <a:t>0</a:t>
            </a:r>
            <a:r>
              <a:rPr lang="en-IN" altLang="en-US" sz="3200" b="1" strike="noStrike" spc="-1">
                <a:solidFill>
                  <a:srgbClr val="FFFFFF"/>
                </a:solidFill>
                <a:latin typeface="Arial" panose="020B0604020202020204"/>
                <a:ea typeface="Arial Unicode MS"/>
              </a:rPr>
              <a:t>4</a:t>
            </a:r>
            <a:endParaRPr lang="en-IN" altLang="en-US" sz="3200" b="1" strike="noStrike" spc="-1">
              <a:solidFill>
                <a:srgbClr val="FFFFFF"/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397" name="CustomShape 13"/>
          <p:cNvSpPr/>
          <p:nvPr/>
        </p:nvSpPr>
        <p:spPr>
          <a:xfrm>
            <a:off x="2873115" y="3843343"/>
            <a:ext cx="746280" cy="4921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0" rIns="90000" bIns="0" anchor="ctr">
            <a:spAutoFit/>
          </a:bodyPr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Arial" panose="020B0604020202020204"/>
                <a:ea typeface="Arial Unicode MS"/>
              </a:rPr>
              <a:t>0</a:t>
            </a:r>
            <a:r>
              <a:rPr lang="en-IN" altLang="en-US" sz="3200" b="1" strike="noStrike" spc="-1">
                <a:solidFill>
                  <a:srgbClr val="FFFFFF"/>
                </a:solidFill>
                <a:latin typeface="Arial" panose="020B0604020202020204"/>
                <a:ea typeface="Arial Unicode MS"/>
              </a:rPr>
              <a:t>5</a:t>
            </a:r>
            <a:endParaRPr lang="en-IN" altLang="en-US" sz="3200" b="1" strike="noStrike" spc="-1">
              <a:solidFill>
                <a:srgbClr val="FFFFFF"/>
              </a:solidFill>
              <a:latin typeface="Arial" panose="020B0604020202020204"/>
              <a:ea typeface="Arial Unicode MS"/>
            </a:endParaRPr>
          </a:p>
        </p:txBody>
      </p:sp>
      <p:sp>
        <p:nvSpPr>
          <p:cNvPr id="398" name="CustomShape 14"/>
          <p:cNvSpPr/>
          <p:nvPr/>
        </p:nvSpPr>
        <p:spPr>
          <a:xfrm>
            <a:off x="1284120" y="4254480"/>
            <a:ext cx="74628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0" rIns="90000" bIns="0" anchor="ctr">
            <a:spAutoFit/>
          </a:bodyPr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Arial" panose="020B0604020202020204"/>
                <a:ea typeface="Arial Unicode MS"/>
              </a:rPr>
              <a:t>07</a:t>
            </a: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99" name="CustomShape 15"/>
          <p:cNvSpPr/>
          <p:nvPr/>
        </p:nvSpPr>
        <p:spPr>
          <a:xfrm>
            <a:off x="1284120" y="5358240"/>
            <a:ext cx="74628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0" rIns="90000" bIns="0" anchor="ctr">
            <a:spAutoFit/>
          </a:bodyPr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Arial" panose="020B0604020202020204"/>
                <a:ea typeface="Arial Unicode MS"/>
              </a:rPr>
              <a:t>04</a:t>
            </a:r>
            <a:endParaRPr lang="en-IN" sz="3200" b="0" strike="noStrike" spc="-1">
              <a:latin typeface="Arial" panose="020B0604020202020204"/>
            </a:endParaRPr>
          </a:p>
        </p:txBody>
      </p:sp>
      <p:grpSp>
        <p:nvGrpSpPr>
          <p:cNvPr id="400" name="Group 16"/>
          <p:cNvGrpSpPr/>
          <p:nvPr/>
        </p:nvGrpSpPr>
        <p:grpSpPr>
          <a:xfrm>
            <a:off x="4184580" y="3843415"/>
            <a:ext cx="4612680" cy="700365"/>
            <a:chOff x="2683440" y="3047760"/>
            <a:chExt cx="4612680" cy="700365"/>
          </a:xfrm>
        </p:grpSpPr>
        <p:sp>
          <p:nvSpPr>
            <p:cNvPr id="401" name="CustomShape 17"/>
            <p:cNvSpPr/>
            <p:nvPr/>
          </p:nvSpPr>
          <p:spPr>
            <a:xfrm>
              <a:off x="2683440" y="3047760"/>
              <a:ext cx="4612680" cy="2819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90000"/>
                </a:lnSpc>
                <a:spcBef>
                  <a:spcPts val="1000"/>
                </a:spcBef>
                <a:tabLst>
                  <a:tab pos="0" algn="l"/>
                </a:tabLst>
              </a:pPr>
              <a:r>
                <a:rPr lang="en-IN" sz="1400" b="1" strike="noStrike" spc="-1">
                  <a:latin typeface="Arial" panose="020B0604020202020204"/>
                </a:rPr>
                <a:t>MYSQL</a:t>
              </a:r>
              <a:endParaRPr lang="en-IN" sz="1400" b="1" strike="noStrike" spc="-1">
                <a:latin typeface="Arial" panose="020B0604020202020204"/>
              </a:endParaRPr>
            </a:p>
          </p:txBody>
        </p:sp>
        <p:sp>
          <p:nvSpPr>
            <p:cNvPr id="402" name="CustomShape 18"/>
            <p:cNvSpPr/>
            <p:nvPr/>
          </p:nvSpPr>
          <p:spPr>
            <a:xfrm>
              <a:off x="2683440" y="3327120"/>
              <a:ext cx="4612680" cy="4210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90000"/>
                </a:lnSpc>
                <a:spcBef>
                  <a:spcPts val="500"/>
                </a:spcBef>
                <a:tabLst>
                  <a:tab pos="0" algn="l"/>
                </a:tabLst>
              </a:pPr>
              <a:r>
                <a:rPr lang="en-IN" altLang="en-US" sz="1200" b="0" strike="noStrike" spc="-1">
                  <a:solidFill>
                    <a:srgbClr val="000000"/>
                  </a:solidFill>
                  <a:latin typeface="Calibri" panose="020F0502020204030204"/>
                  <a:ea typeface="Arial Unicode MS"/>
                </a:rPr>
                <a:t>Database used to store User's details and generate a merged PDF and sent a an attachment through gmail</a:t>
              </a:r>
              <a:r>
                <a:rPr lang="en-US" sz="1200" b="0" strike="noStrike" spc="-1">
                  <a:solidFill>
                    <a:srgbClr val="000000"/>
                  </a:solidFill>
                  <a:latin typeface="Calibri" panose="020F0502020204030204"/>
                  <a:ea typeface="Arial Unicode MS"/>
                </a:rPr>
                <a:t>.</a:t>
              </a:r>
              <a:endParaRPr lang="en-IN" sz="1200" b="0" strike="noStrike" spc="-1">
                <a:latin typeface="Arial" panose="020B0604020202020204"/>
              </a:endParaRPr>
            </a:p>
          </p:txBody>
        </p:sp>
      </p:grpSp>
      <p:grpSp>
        <p:nvGrpSpPr>
          <p:cNvPr id="403" name="Group 19"/>
          <p:cNvGrpSpPr/>
          <p:nvPr/>
        </p:nvGrpSpPr>
        <p:grpSpPr>
          <a:xfrm>
            <a:off x="4123620" y="2037620"/>
            <a:ext cx="4612680" cy="700725"/>
            <a:chOff x="2683440" y="1943640"/>
            <a:chExt cx="4612680" cy="700725"/>
          </a:xfrm>
        </p:grpSpPr>
        <p:sp>
          <p:nvSpPr>
            <p:cNvPr id="404" name="CustomShape 20"/>
            <p:cNvSpPr/>
            <p:nvPr/>
          </p:nvSpPr>
          <p:spPr>
            <a:xfrm>
              <a:off x="2683440" y="1943640"/>
              <a:ext cx="4612680" cy="2819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90000"/>
                </a:lnSpc>
              </a:pPr>
              <a:r>
                <a:rPr lang="en-IN" sz="1400" b="1" strike="noStrike" spc="-1">
                  <a:solidFill>
                    <a:srgbClr val="000000"/>
                  </a:solidFill>
                  <a:latin typeface="Arial" panose="020B0604020202020204" pitchFamily="34" charset="0"/>
                  <a:ea typeface="Bitstream Vera Sans"/>
                  <a:cs typeface="Arial" panose="020B0604020202020204" pitchFamily="34" charset="0"/>
                </a:rPr>
                <a:t>PHP</a:t>
              </a:r>
              <a:endParaRPr lang="en-IN" sz="1400" b="1" strike="noStrike" spc="-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5" name="CustomShape 21"/>
            <p:cNvSpPr/>
            <p:nvPr/>
          </p:nvSpPr>
          <p:spPr>
            <a:xfrm>
              <a:off x="2683440" y="2223360"/>
              <a:ext cx="4612680" cy="4210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ctr">
                <a:lnSpc>
                  <a:spcPct val="90000"/>
                </a:lnSpc>
                <a:spcBef>
                  <a:spcPts val="500"/>
                </a:spcBef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rgbClr val="000000"/>
                  </a:solidFill>
                  <a:latin typeface="Calibri" panose="020F0502020204030204"/>
                  <a:ea typeface="Arial Unicode MS"/>
                </a:rPr>
                <a:t>For server side programming </a:t>
              </a:r>
              <a:r>
                <a:rPr lang="en-IN" altLang="en-US" sz="1200" b="0" strike="noStrike" spc="-1">
                  <a:solidFill>
                    <a:srgbClr val="000000"/>
                  </a:solidFill>
                  <a:latin typeface="Calibri" panose="020F0502020204030204"/>
                  <a:ea typeface="Arial Unicode MS"/>
                </a:rPr>
                <a:t>to create dynamic web pages </a:t>
              </a:r>
              <a:r>
                <a:rPr lang="en-US" sz="1200" b="0" strike="noStrike" spc="-1">
                  <a:solidFill>
                    <a:srgbClr val="000000"/>
                  </a:solidFill>
                  <a:latin typeface="Calibri" panose="020F0502020204030204"/>
                  <a:ea typeface="Arial Unicode MS"/>
                </a:rPr>
                <a:t>in the website.</a:t>
              </a:r>
              <a:endParaRPr lang="en-IN" sz="1200" b="0" strike="noStrike" spc="-1"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Picture Placeholder 3"/>
          <p:cNvPicPr/>
          <p:nvPr/>
        </p:nvPicPr>
        <p:blipFill>
          <a:blip r:embed="rId1"/>
          <a:stretch>
            <a:fillRect/>
          </a:stretch>
        </p:blipFill>
        <p:spPr>
          <a:xfrm rot="20700000">
            <a:off x="1251000" y="1629360"/>
            <a:ext cx="1784520" cy="2757240"/>
          </a:xfrm>
          <a:prstGeom prst="rect">
            <a:avLst/>
          </a:prstGeom>
          <a:ln>
            <a:noFill/>
          </a:ln>
        </p:spPr>
      </p:pic>
      <p:sp>
        <p:nvSpPr>
          <p:cNvPr id="407" name="CustomShape 1"/>
          <p:cNvSpPr/>
          <p:nvPr/>
        </p:nvSpPr>
        <p:spPr>
          <a:xfrm>
            <a:off x="0" y="135000"/>
            <a:ext cx="1219032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 panose="020F0302020204030204"/>
                <a:ea typeface="DejaVu Sans" panose="020B0603030804020204"/>
              </a:rPr>
              <a:t>M</a:t>
            </a:r>
            <a:r>
              <a:rPr lang="en-IN" sz="4400" b="0" strike="noStrike" spc="-1">
                <a:solidFill>
                  <a:srgbClr val="FFFFFF"/>
                </a:solidFill>
                <a:latin typeface="Calibri Light" panose="020F0302020204030204"/>
                <a:ea typeface="DejaVu Sans" panose="020B0603030804020204"/>
              </a:rPr>
              <a:t>odules for the Project</a:t>
            </a:r>
            <a:endParaRPr lang="en-IN" sz="4400" b="0" strike="noStrike" spc="-1">
              <a:latin typeface="Arial" panose="020B0604020202020204"/>
            </a:endParaRPr>
          </a:p>
        </p:txBody>
      </p:sp>
      <p:grpSp>
        <p:nvGrpSpPr>
          <p:cNvPr id="408" name="Group 2"/>
          <p:cNvGrpSpPr/>
          <p:nvPr/>
        </p:nvGrpSpPr>
        <p:grpSpPr>
          <a:xfrm>
            <a:off x="3791585" y="1534160"/>
            <a:ext cx="7035800" cy="628650"/>
            <a:chOff x="4095010" y="1592280"/>
            <a:chExt cx="6732350" cy="628650"/>
          </a:xfrm>
        </p:grpSpPr>
        <p:sp>
          <p:nvSpPr>
            <p:cNvPr id="409" name="CustomShape 3"/>
            <p:cNvSpPr/>
            <p:nvPr/>
          </p:nvSpPr>
          <p:spPr>
            <a:xfrm>
              <a:off x="4095010" y="1799925"/>
              <a:ext cx="6732270" cy="4210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>
              <a:spAutoFit/>
            </a:bodyPr>
            <a:p>
              <a:pPr algn="r">
                <a:lnSpc>
                  <a:spcPct val="90000"/>
                </a:lnSpc>
                <a:spcBef>
                  <a:spcPts val="500"/>
                </a:spcBef>
                <a:tabLst>
                  <a:tab pos="0" algn="l"/>
                </a:tabLst>
              </a:pPr>
              <a:r>
                <a:rPr lang="en-IN" sz="1200" b="0" strike="noStrike" spc="-1">
                  <a:solidFill>
                    <a:schemeClr val="bg1"/>
                  </a:solidFill>
                  <a:latin typeface="Arial" panose="020B0604020202020204"/>
                </a:rPr>
                <a:t>Registration module contains details about the actors namely,  author, co-author, editor, and reviewer. Journals module allows the author to view journals under different categories.</a:t>
              </a:r>
              <a:endParaRPr lang="en-IN" sz="1200" b="0" strike="noStrike" spc="-1">
                <a:solidFill>
                  <a:schemeClr val="bg1"/>
                </a:solidFill>
                <a:latin typeface="Arial" panose="020B0604020202020204"/>
              </a:endParaRPr>
            </a:p>
          </p:txBody>
        </p:sp>
        <p:sp>
          <p:nvSpPr>
            <p:cNvPr id="410" name="CustomShape 4"/>
            <p:cNvSpPr/>
            <p:nvPr/>
          </p:nvSpPr>
          <p:spPr>
            <a:xfrm>
              <a:off x="5899680" y="1592280"/>
              <a:ext cx="4927680" cy="2546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en-IN" sz="1200" b="1" strike="noStrike" spc="-1">
                  <a:solidFill>
                    <a:schemeClr val="bg1"/>
                  </a:solidFill>
                  <a:latin typeface="Arial" panose="020B0604020202020204"/>
                </a:rPr>
                <a:t>Module 1 and 2 - Registration and Journals</a:t>
              </a:r>
              <a:endParaRPr lang="en-IN" sz="1200" b="1" strike="noStrike" spc="-1">
                <a:solidFill>
                  <a:schemeClr val="bg1"/>
                </a:solidFill>
                <a:latin typeface="Arial" panose="020B0604020202020204"/>
              </a:endParaRPr>
            </a:p>
          </p:txBody>
        </p:sp>
      </p:grpSp>
      <p:grpSp>
        <p:nvGrpSpPr>
          <p:cNvPr id="411" name="Group 5"/>
          <p:cNvGrpSpPr/>
          <p:nvPr/>
        </p:nvGrpSpPr>
        <p:grpSpPr>
          <a:xfrm>
            <a:off x="3791310" y="2261290"/>
            <a:ext cx="6394530" cy="574040"/>
            <a:chOff x="3791310" y="2261290"/>
            <a:chExt cx="6394530" cy="574040"/>
          </a:xfrm>
        </p:grpSpPr>
        <p:sp>
          <p:nvSpPr>
            <p:cNvPr id="412" name="CustomShape 6"/>
            <p:cNvSpPr/>
            <p:nvPr/>
          </p:nvSpPr>
          <p:spPr>
            <a:xfrm>
              <a:off x="3791310" y="2414325"/>
              <a:ext cx="6394450" cy="4210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>
              <a:spAutoFit/>
            </a:bodyPr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en-IN" sz="1200" b="0" strike="noStrike" spc="-1">
                  <a:solidFill>
                    <a:schemeClr val="bg1"/>
                  </a:solidFill>
                  <a:latin typeface="Arial" panose="020B0604020202020204"/>
                </a:rPr>
                <a:t>This module helps the author in knowing his approved submissions, letting him to add, update his personal and professional info any point of time and submitting his manuscript.</a:t>
              </a:r>
              <a:endParaRPr lang="en-IN" sz="1200" b="0" strike="noStrike" spc="-1">
                <a:solidFill>
                  <a:schemeClr val="bg1"/>
                </a:solidFill>
                <a:latin typeface="Arial" panose="020B0604020202020204"/>
              </a:endParaRPr>
            </a:p>
          </p:txBody>
        </p:sp>
        <p:sp>
          <p:nvSpPr>
            <p:cNvPr id="413" name="CustomShape 7"/>
            <p:cNvSpPr/>
            <p:nvPr/>
          </p:nvSpPr>
          <p:spPr>
            <a:xfrm>
              <a:off x="5258160" y="2261290"/>
              <a:ext cx="4927680" cy="2546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en-IN" altLang="en-US" sz="1200" b="1" strike="noStrike" spc="-1">
                  <a:solidFill>
                    <a:srgbClr val="FFFFFF"/>
                  </a:solidFill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Module 3 - Author Section</a:t>
              </a:r>
              <a:endParaRPr lang="en-IN" sz="1200" b="0" strike="noStrike" spc="-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4" name="Group 8"/>
          <p:cNvGrpSpPr/>
          <p:nvPr/>
        </p:nvGrpSpPr>
        <p:grpSpPr>
          <a:xfrm>
            <a:off x="3959860" y="2962275"/>
            <a:ext cx="5470525" cy="625530"/>
            <a:chOff x="4502880" y="2962016"/>
            <a:chExt cx="4927680" cy="625589"/>
          </a:xfrm>
        </p:grpSpPr>
        <p:sp>
          <p:nvSpPr>
            <p:cNvPr id="415" name="CustomShape 9"/>
            <p:cNvSpPr/>
            <p:nvPr/>
          </p:nvSpPr>
          <p:spPr>
            <a:xfrm>
              <a:off x="4502880" y="3166560"/>
              <a:ext cx="4927680" cy="4210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en-IN" sz="1200" b="0" strike="noStrike" spc="-1">
                  <a:solidFill>
                    <a:schemeClr val="bg1"/>
                  </a:solidFill>
                  <a:latin typeface="Arial" panose="020B0604020202020204"/>
                </a:rPr>
                <a:t>This module involves the Editor, who has full access to the website, takes care of the authentication process and the approval of the submitted manuscripts.</a:t>
              </a:r>
              <a:endParaRPr lang="en-IN" sz="1200" b="0" strike="noStrike" spc="-1">
                <a:solidFill>
                  <a:schemeClr val="bg1"/>
                </a:solidFill>
                <a:latin typeface="Arial" panose="020B0604020202020204"/>
              </a:endParaRPr>
            </a:p>
          </p:txBody>
        </p:sp>
        <p:sp>
          <p:nvSpPr>
            <p:cNvPr id="416" name="CustomShape 10"/>
            <p:cNvSpPr/>
            <p:nvPr/>
          </p:nvSpPr>
          <p:spPr>
            <a:xfrm>
              <a:off x="4502880" y="2962016"/>
              <a:ext cx="4927680" cy="25465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en-IN" sz="1200" b="1" strike="noStrike" spc="-1">
                  <a:solidFill>
                    <a:srgbClr val="FFFFFF"/>
                  </a:solidFill>
                  <a:latin typeface="Arial" panose="020B0604020202020204"/>
                  <a:ea typeface="Arial Unicode MS"/>
                </a:rPr>
                <a:t>Module 4 - Editor Section</a:t>
              </a:r>
              <a:endParaRPr lang="en-IN" sz="1200" b="0" strike="noStrike" spc="-1">
                <a:latin typeface="Arial" panose="020B0604020202020204"/>
              </a:endParaRPr>
            </a:p>
          </p:txBody>
        </p:sp>
      </p:grpSp>
      <p:grpSp>
        <p:nvGrpSpPr>
          <p:cNvPr id="417" name="Group 11"/>
          <p:cNvGrpSpPr/>
          <p:nvPr/>
        </p:nvGrpSpPr>
        <p:grpSpPr>
          <a:xfrm>
            <a:off x="3960000" y="3657600"/>
            <a:ext cx="4927680" cy="665555"/>
            <a:chOff x="3960000" y="3657600"/>
            <a:chExt cx="4927680" cy="665555"/>
          </a:xfrm>
        </p:grpSpPr>
        <p:sp>
          <p:nvSpPr>
            <p:cNvPr id="418" name="CustomShape 12"/>
            <p:cNvSpPr/>
            <p:nvPr/>
          </p:nvSpPr>
          <p:spPr>
            <a:xfrm>
              <a:off x="3960000" y="3865320"/>
              <a:ext cx="4927680" cy="4578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lang="en-IN" sz="1200" b="0" strike="noStrike" spc="-1">
                  <a:solidFill>
                    <a:schemeClr val="bg1"/>
                  </a:solidFill>
                  <a:latin typeface="Arial" panose="020B0604020202020204"/>
                </a:rPr>
                <a:t>This module involves the Reviewer, who is/are assigned by the editor and has complete knowledge of the journal.</a:t>
              </a:r>
              <a:endParaRPr lang="en-IN" sz="1200" b="0" strike="noStrike" spc="-1">
                <a:solidFill>
                  <a:schemeClr val="bg1"/>
                </a:solidFill>
                <a:latin typeface="Arial" panose="020B0604020202020204"/>
              </a:endParaRPr>
            </a:p>
          </p:txBody>
        </p:sp>
        <p:sp>
          <p:nvSpPr>
            <p:cNvPr id="419" name="CustomShape 13"/>
            <p:cNvSpPr/>
            <p:nvPr/>
          </p:nvSpPr>
          <p:spPr>
            <a:xfrm>
              <a:off x="3960000" y="3657600"/>
              <a:ext cx="4927680" cy="2730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lang="en-IN" sz="1200" b="1" strike="noStrike" spc="-1">
                  <a:solidFill>
                    <a:schemeClr val="bg1"/>
                  </a:solidFill>
                  <a:latin typeface="Arial" panose="020B0604020202020204"/>
                </a:rPr>
                <a:t>Module 5 - Reviewer Section</a:t>
              </a:r>
              <a:endParaRPr lang="en-IN" sz="1200" b="1" strike="noStrike" spc="-1">
                <a:solidFill>
                  <a:schemeClr val="bg1"/>
                </a:solidFill>
                <a:latin typeface="Arial" panose="020B0604020202020204"/>
              </a:endParaRPr>
            </a:p>
          </p:txBody>
        </p:sp>
      </p:grpSp>
      <p:sp>
        <p:nvSpPr>
          <p:cNvPr id="420" name="CustomShape 14"/>
          <p:cNvSpPr/>
          <p:nvPr/>
        </p:nvSpPr>
        <p:spPr>
          <a:xfrm>
            <a:off x="10916640" y="1669680"/>
            <a:ext cx="358200" cy="3582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1" name="CustomShape 15"/>
          <p:cNvSpPr/>
          <p:nvPr/>
        </p:nvSpPr>
        <p:spPr>
          <a:xfrm>
            <a:off x="10298520" y="2414160"/>
            <a:ext cx="334800" cy="27972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2" name="CustomShape 16"/>
          <p:cNvSpPr/>
          <p:nvPr/>
        </p:nvSpPr>
        <p:spPr>
          <a:xfrm>
            <a:off x="9668520" y="3168000"/>
            <a:ext cx="351720" cy="23040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3" name="CustomShape 17"/>
          <p:cNvSpPr/>
          <p:nvPr/>
        </p:nvSpPr>
        <p:spPr>
          <a:xfrm>
            <a:off x="9019800" y="3828600"/>
            <a:ext cx="334800" cy="33768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4" name="CustomShape 18"/>
          <p:cNvSpPr/>
          <p:nvPr/>
        </p:nvSpPr>
        <p:spPr>
          <a:xfrm rot="3148800">
            <a:off x="2515320" y="2819160"/>
            <a:ext cx="1315080" cy="1116720"/>
          </a:xfrm>
          <a:custGeom>
            <a:avLst/>
            <a:gdLst/>
            <a:ahLst/>
            <a:cxnLst/>
            <a:rect l="l" t="t" r="r" b="b"/>
            <a:pathLst>
              <a:path w="1316954" h="1118479">
                <a:moveTo>
                  <a:pt x="75030" y="75030"/>
                </a:moveTo>
                <a:cubicBezTo>
                  <a:pt x="121387" y="28673"/>
                  <a:pt x="185428" y="0"/>
                  <a:pt x="256167" y="0"/>
                </a:cubicBezTo>
                <a:cubicBezTo>
                  <a:pt x="397644" y="0"/>
                  <a:pt x="512334" y="114690"/>
                  <a:pt x="512334" y="256167"/>
                </a:cubicBezTo>
                <a:lnTo>
                  <a:pt x="512334" y="325549"/>
                </a:lnTo>
                <a:lnTo>
                  <a:pt x="573788" y="284115"/>
                </a:lnTo>
                <a:cubicBezTo>
                  <a:pt x="604436" y="271152"/>
                  <a:pt x="638131" y="263984"/>
                  <a:pt x="673500" y="263984"/>
                </a:cubicBezTo>
                <a:cubicBezTo>
                  <a:pt x="814977" y="263984"/>
                  <a:pt x="929667" y="378674"/>
                  <a:pt x="929667" y="520151"/>
                </a:cubicBezTo>
                <a:lnTo>
                  <a:pt x="929667" y="585238"/>
                </a:lnTo>
                <a:lnTo>
                  <a:pt x="979505" y="551637"/>
                </a:lnTo>
                <a:cubicBezTo>
                  <a:pt x="1008565" y="539345"/>
                  <a:pt x="1040516" y="532548"/>
                  <a:pt x="1074053" y="532548"/>
                </a:cubicBezTo>
                <a:cubicBezTo>
                  <a:pt x="1208204" y="532548"/>
                  <a:pt x="1316954" y="641298"/>
                  <a:pt x="1316954" y="775449"/>
                </a:cubicBezTo>
                <a:cubicBezTo>
                  <a:pt x="1316954" y="808825"/>
                  <a:pt x="1316953" y="842202"/>
                  <a:pt x="1316953" y="875578"/>
                </a:cubicBezTo>
                <a:cubicBezTo>
                  <a:pt x="1316953" y="1009729"/>
                  <a:pt x="1208203" y="1118479"/>
                  <a:pt x="1074052" y="1118479"/>
                </a:cubicBezTo>
                <a:lnTo>
                  <a:pt x="1074053" y="1118478"/>
                </a:lnTo>
                <a:cubicBezTo>
                  <a:pt x="956671" y="1118478"/>
                  <a:pt x="858737" y="1035217"/>
                  <a:pt x="836087" y="924530"/>
                </a:cubicBezTo>
                <a:lnTo>
                  <a:pt x="832547" y="889407"/>
                </a:lnTo>
                <a:lnTo>
                  <a:pt x="773212" y="929412"/>
                </a:lnTo>
                <a:cubicBezTo>
                  <a:pt x="742565" y="942375"/>
                  <a:pt x="708869" y="949543"/>
                  <a:pt x="673500" y="949543"/>
                </a:cubicBezTo>
                <a:cubicBezTo>
                  <a:pt x="532023" y="949543"/>
                  <a:pt x="417333" y="834853"/>
                  <a:pt x="417333" y="693376"/>
                </a:cubicBezTo>
                <a:lnTo>
                  <a:pt x="417333" y="623994"/>
                </a:lnTo>
                <a:lnTo>
                  <a:pt x="355879" y="665428"/>
                </a:lnTo>
                <a:cubicBezTo>
                  <a:pt x="325231" y="678391"/>
                  <a:pt x="291536" y="685559"/>
                  <a:pt x="256167" y="685559"/>
                </a:cubicBezTo>
                <a:cubicBezTo>
                  <a:pt x="114690" y="685559"/>
                  <a:pt x="0" y="570869"/>
                  <a:pt x="0" y="429392"/>
                </a:cubicBezTo>
                <a:lnTo>
                  <a:pt x="0" y="256167"/>
                </a:lnTo>
                <a:cubicBezTo>
                  <a:pt x="0" y="185429"/>
                  <a:pt x="28672" y="121387"/>
                  <a:pt x="75030" y="75030"/>
                </a:cubicBezTo>
                <a:close/>
              </a:path>
            </a:pathLst>
          </a:custGeom>
          <a:solidFill>
            <a:srgbClr val="F7DABA"/>
          </a:solidFill>
          <a:ln w="3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0" y="4179600"/>
            <a:ext cx="12190320" cy="1003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spAutoFit/>
          </a:bodyPr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THANK YOU</a:t>
            </a:r>
            <a:endParaRPr lang="en-IN" sz="6000" b="0" strike="noStrike" spc="-1">
              <a:latin typeface="Arial" panose="020B0604020202020204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0" y="5115960"/>
            <a:ext cx="1218996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1963</Words>
  <Application>WPS Presentation</Application>
  <PresentationFormat/>
  <Paragraphs>93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7</vt:i4>
      </vt:variant>
    </vt:vector>
  </HeadingPairs>
  <TitlesOfParts>
    <vt:vector size="27" baseType="lpstr">
      <vt:lpstr>Arial</vt:lpstr>
      <vt:lpstr>SimSun</vt:lpstr>
      <vt:lpstr>Wingdings</vt:lpstr>
      <vt:lpstr>Arial</vt:lpstr>
      <vt:lpstr>Symbol</vt:lpstr>
      <vt:lpstr>Times New Roman</vt:lpstr>
      <vt:lpstr>Calibri Light</vt:lpstr>
      <vt:lpstr>DejaVu Sans</vt:lpstr>
      <vt:lpstr>Arial Unicode MS</vt:lpstr>
      <vt:lpstr>Calibri</vt:lpstr>
      <vt:lpstr>Bitstream Vera Sans</vt:lpstr>
      <vt:lpstr>Microsoft YaHei</vt:lpstr>
      <vt:lpstr>Arial Unicode MS</vt:lpstr>
      <vt:lpstr>Liberation Mono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Dell</cp:lastModifiedBy>
  <cp:revision>73</cp:revision>
  <dcterms:created xsi:type="dcterms:W3CDTF">2020-01-20T05:08:00Z</dcterms:created>
  <dcterms:modified xsi:type="dcterms:W3CDTF">2020-11-11T16:28:16Z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48</vt:i4>
  </property>
  <property fmtid="{D5CDD505-2E9C-101B-9397-08002B2CF9AE}" pid="12" name="KSOProductBuildVer">
    <vt:lpwstr>1033-11.2.0.9739</vt:lpwstr>
  </property>
</Properties>
</file>