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81" r:id="rId7"/>
    <p:sldId id="260" r:id="rId8"/>
    <p:sldId id="274" r:id="rId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73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Nguyễn" userId="373e61afa242c400" providerId="LiveId" clId="{6465665F-4E12-4594-A47C-EC6B32920F34}"/>
    <pc:docChg chg="undo redo custSel addSld delSld modSld">
      <pc:chgData name="Nathan Nguyễn" userId="373e61afa242c400" providerId="LiveId" clId="{6465665F-4E12-4594-A47C-EC6B32920F34}" dt="2023-06-17T12:28:48.358" v="2800" actId="14100"/>
      <pc:docMkLst>
        <pc:docMk/>
      </pc:docMkLst>
      <pc:sldChg chg="addSp delSp modSp mod">
        <pc:chgData name="Nathan Nguyễn" userId="373e61afa242c400" providerId="LiveId" clId="{6465665F-4E12-4594-A47C-EC6B32920F34}" dt="2023-06-17T12:28:48.358" v="2800" actId="14100"/>
        <pc:sldMkLst>
          <pc:docMk/>
          <pc:sldMk cId="0" sldId="256"/>
        </pc:sldMkLst>
        <pc:spChg chg="mod topLvl">
          <ac:chgData name="Nathan Nguyễn" userId="373e61afa242c400" providerId="LiveId" clId="{6465665F-4E12-4594-A47C-EC6B32920F34}" dt="2023-06-17T10:28:53.705" v="1161" actId="14100"/>
          <ac:spMkLst>
            <pc:docMk/>
            <pc:sldMk cId="0" sldId="256"/>
            <ac:spMk id="3" creationId="{00000000-0000-0000-0000-000000000000}"/>
          </ac:spMkLst>
        </pc:spChg>
        <pc:spChg chg="del">
          <ac:chgData name="Nathan Nguyễn" userId="373e61afa242c400" providerId="LiveId" clId="{6465665F-4E12-4594-A47C-EC6B32920F34}" dt="2023-06-17T10:07:38.594" v="0" actId="478"/>
          <ac:spMkLst>
            <pc:docMk/>
            <pc:sldMk cId="0" sldId="256"/>
            <ac:spMk id="9" creationId="{00000000-0000-0000-0000-000000000000}"/>
          </ac:spMkLst>
        </pc:spChg>
        <pc:spChg chg="mod">
          <ac:chgData name="Nathan Nguyễn" userId="373e61afa242c400" providerId="LiveId" clId="{6465665F-4E12-4594-A47C-EC6B32920F34}" dt="2023-06-17T10:08:52.836" v="127" actId="1076"/>
          <ac:spMkLst>
            <pc:docMk/>
            <pc:sldMk cId="0" sldId="256"/>
            <ac:spMk id="10" creationId="{00000000-0000-0000-0000-000000000000}"/>
          </ac:spMkLst>
        </pc:spChg>
        <pc:spChg chg="mod">
          <ac:chgData name="Nathan Nguyễn" userId="373e61afa242c400" providerId="LiveId" clId="{6465665F-4E12-4594-A47C-EC6B32920F34}" dt="2023-06-17T12:28:48.358" v="2800" actId="14100"/>
          <ac:spMkLst>
            <pc:docMk/>
            <pc:sldMk cId="0" sldId="256"/>
            <ac:spMk id="11" creationId="{00000000-0000-0000-0000-000000000000}"/>
          </ac:spMkLst>
        </pc:spChg>
        <pc:spChg chg="mod">
          <ac:chgData name="Nathan Nguyễn" userId="373e61afa242c400" providerId="LiveId" clId="{6465665F-4E12-4594-A47C-EC6B32920F34}" dt="2023-06-17T10:11:53.808" v="497" actId="20577"/>
          <ac:spMkLst>
            <pc:docMk/>
            <pc:sldMk cId="0" sldId="256"/>
            <ac:spMk id="12" creationId="{00000000-0000-0000-0000-000000000000}"/>
          </ac:spMkLst>
        </pc:spChg>
        <pc:spChg chg="mod">
          <ac:chgData name="Nathan Nguyễn" userId="373e61afa242c400" providerId="LiveId" clId="{6465665F-4E12-4594-A47C-EC6B32920F34}" dt="2023-06-17T10:12:49.930" v="571" actId="20577"/>
          <ac:spMkLst>
            <pc:docMk/>
            <pc:sldMk cId="0" sldId="256"/>
            <ac:spMk id="13" creationId="{00000000-0000-0000-0000-000000000000}"/>
          </ac:spMkLst>
        </pc:spChg>
        <pc:grpChg chg="del mod">
          <ac:chgData name="Nathan Nguyễn" userId="373e61afa242c400" providerId="LiveId" clId="{6465665F-4E12-4594-A47C-EC6B32920F34}" dt="2023-06-17T10:14:55.327" v="572" actId="478"/>
          <ac:grpSpMkLst>
            <pc:docMk/>
            <pc:sldMk cId="0" sldId="256"/>
            <ac:grpSpMk id="2" creationId="{00000000-0000-0000-0000-000000000000}"/>
          </ac:grpSpMkLst>
        </pc:grpChg>
        <pc:grpChg chg="del">
          <ac:chgData name="Nathan Nguyễn" userId="373e61afa242c400" providerId="LiveId" clId="{6465665F-4E12-4594-A47C-EC6B32920F34}" dt="2023-06-17T10:07:38.594" v="0" actId="478"/>
          <ac:grpSpMkLst>
            <pc:docMk/>
            <pc:sldMk cId="0" sldId="256"/>
            <ac:grpSpMk id="5" creationId="{00000000-0000-0000-0000-000000000000}"/>
          </ac:grpSpMkLst>
        </pc:grpChg>
        <pc:picChg chg="del topLvl">
          <ac:chgData name="Nathan Nguyễn" userId="373e61afa242c400" providerId="LiveId" clId="{6465665F-4E12-4594-A47C-EC6B32920F34}" dt="2023-06-17T10:14:55.327" v="572" actId="478"/>
          <ac:picMkLst>
            <pc:docMk/>
            <pc:sldMk cId="0" sldId="256"/>
            <ac:picMk id="4" creationId="{00000000-0000-0000-0000-000000000000}"/>
          </ac:picMkLst>
        </pc:picChg>
        <pc:picChg chg="add del mod modCrop">
          <ac:chgData name="Nathan Nguyễn" userId="373e61afa242c400" providerId="LiveId" clId="{6465665F-4E12-4594-A47C-EC6B32920F34}" dt="2023-06-17T10:17:13.325" v="625" actId="14100"/>
          <ac:picMkLst>
            <pc:docMk/>
            <pc:sldMk cId="0" sldId="256"/>
            <ac:picMk id="17" creationId="{1B88DBAD-7C22-4B5B-AC1D-47155D3D5292}"/>
          </ac:picMkLst>
        </pc:picChg>
      </pc:sldChg>
      <pc:sldChg chg="delSp modSp mod">
        <pc:chgData name="Nathan Nguyễn" userId="373e61afa242c400" providerId="LiveId" clId="{6465665F-4E12-4594-A47C-EC6B32920F34}" dt="2023-06-17T12:13:07.128" v="2301" actId="20577"/>
        <pc:sldMkLst>
          <pc:docMk/>
          <pc:sldMk cId="0" sldId="257"/>
        </pc:sldMkLst>
        <pc:spChg chg="mod">
          <ac:chgData name="Nathan Nguyễn" userId="373e61afa242c400" providerId="LiveId" clId="{6465665F-4E12-4594-A47C-EC6B32920F34}" dt="2023-06-17T10:18:42.465" v="788" actId="1076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Nathan Nguyễn" userId="373e61afa242c400" providerId="LiveId" clId="{6465665F-4E12-4594-A47C-EC6B32920F34}" dt="2023-06-17T10:18:26.306" v="787" actId="478"/>
          <ac:spMkLst>
            <pc:docMk/>
            <pc:sldMk cId="0" sldId="257"/>
            <ac:spMk id="3" creationId="{00000000-0000-0000-0000-000000000000}"/>
          </ac:spMkLst>
        </pc:spChg>
        <pc:spChg chg="mod">
          <ac:chgData name="Nathan Nguyễn" userId="373e61afa242c400" providerId="LiveId" clId="{6465665F-4E12-4594-A47C-EC6B32920F34}" dt="2023-06-17T11:26:06.668" v="1336" actId="1076"/>
          <ac:spMkLst>
            <pc:docMk/>
            <pc:sldMk cId="0" sldId="257"/>
            <ac:spMk id="6" creationId="{00000000-0000-0000-0000-000000000000}"/>
          </ac:spMkLst>
        </pc:spChg>
        <pc:spChg chg="mod">
          <ac:chgData name="Nathan Nguyễn" userId="373e61afa242c400" providerId="LiveId" clId="{6465665F-4E12-4594-A47C-EC6B32920F34}" dt="2023-06-17T12:13:07.128" v="2301" actId="20577"/>
          <ac:spMkLst>
            <pc:docMk/>
            <pc:sldMk cId="0" sldId="257"/>
            <ac:spMk id="9" creationId="{00000000-0000-0000-0000-000000000000}"/>
          </ac:spMkLst>
        </pc:spChg>
        <pc:spChg chg="mod">
          <ac:chgData name="Nathan Nguyễn" userId="373e61afa242c400" providerId="LiveId" clId="{6465665F-4E12-4594-A47C-EC6B32920F34}" dt="2023-06-17T11:26:08.949" v="1337" actId="1076"/>
          <ac:spMkLst>
            <pc:docMk/>
            <pc:sldMk cId="0" sldId="257"/>
            <ac:spMk id="10" creationId="{00000000-0000-0000-0000-000000000000}"/>
          </ac:spMkLst>
        </pc:spChg>
      </pc:sldChg>
      <pc:sldChg chg="addSp delSp modSp mod">
        <pc:chgData name="Nathan Nguyễn" userId="373e61afa242c400" providerId="LiveId" clId="{6465665F-4E12-4594-A47C-EC6B32920F34}" dt="2023-06-17T11:31:36.726" v="1597" actId="14100"/>
        <pc:sldMkLst>
          <pc:docMk/>
          <pc:sldMk cId="0" sldId="258"/>
        </pc:sldMkLst>
        <pc:spChg chg="mod">
          <ac:chgData name="Nathan Nguyễn" userId="373e61afa242c400" providerId="LiveId" clId="{6465665F-4E12-4594-A47C-EC6B32920F34}" dt="2023-06-17T11:24:40.279" v="1332" actId="1076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Nathan Nguyễn" userId="373e61afa242c400" providerId="LiveId" clId="{6465665F-4E12-4594-A47C-EC6B32920F34}" dt="2023-06-17T11:22:35.296" v="1317" actId="1076"/>
          <ac:spMkLst>
            <pc:docMk/>
            <pc:sldMk cId="0" sldId="258"/>
            <ac:spMk id="8" creationId="{00000000-0000-0000-0000-000000000000}"/>
          </ac:spMkLst>
        </pc:spChg>
        <pc:picChg chg="del">
          <ac:chgData name="Nathan Nguyễn" userId="373e61afa242c400" providerId="LiveId" clId="{6465665F-4E12-4594-A47C-EC6B32920F34}" dt="2023-06-17T11:17:02.332" v="1265" actId="478"/>
          <ac:picMkLst>
            <pc:docMk/>
            <pc:sldMk cId="0" sldId="258"/>
            <ac:picMk id="3" creationId="{00000000-0000-0000-0000-000000000000}"/>
          </ac:picMkLst>
        </pc:picChg>
        <pc:picChg chg="del">
          <ac:chgData name="Nathan Nguyễn" userId="373e61afa242c400" providerId="LiveId" clId="{6465665F-4E12-4594-A47C-EC6B32920F34}" dt="2023-06-17T11:17:01.480" v="1264" actId="478"/>
          <ac:picMkLst>
            <pc:docMk/>
            <pc:sldMk cId="0" sldId="258"/>
            <ac:picMk id="4" creationId="{00000000-0000-0000-0000-000000000000}"/>
          </ac:picMkLst>
        </pc:picChg>
        <pc:picChg chg="del">
          <ac:chgData name="Nathan Nguyễn" userId="373e61afa242c400" providerId="LiveId" clId="{6465665F-4E12-4594-A47C-EC6B32920F34}" dt="2023-06-17T11:16:56.940" v="1260" actId="478"/>
          <ac:picMkLst>
            <pc:docMk/>
            <pc:sldMk cId="0" sldId="258"/>
            <ac:picMk id="5" creationId="{00000000-0000-0000-0000-000000000000}"/>
          </ac:picMkLst>
        </pc:picChg>
        <pc:picChg chg="del">
          <ac:chgData name="Nathan Nguyễn" userId="373e61afa242c400" providerId="LiveId" clId="{6465665F-4E12-4594-A47C-EC6B32920F34}" dt="2023-06-17T11:16:56.340" v="1259" actId="478"/>
          <ac:picMkLst>
            <pc:docMk/>
            <pc:sldMk cId="0" sldId="258"/>
            <ac:picMk id="6" creationId="{00000000-0000-0000-0000-000000000000}"/>
          </ac:picMkLst>
        </pc:picChg>
        <pc:picChg chg="del mod">
          <ac:chgData name="Nathan Nguyễn" userId="373e61afa242c400" providerId="LiveId" clId="{6465665F-4E12-4594-A47C-EC6B32920F34}" dt="2023-06-17T11:16:55.793" v="1258" actId="478"/>
          <ac:picMkLst>
            <pc:docMk/>
            <pc:sldMk cId="0" sldId="258"/>
            <ac:picMk id="7" creationId="{00000000-0000-0000-0000-000000000000}"/>
          </ac:picMkLst>
        </pc:picChg>
        <pc:picChg chg="add del">
          <ac:chgData name="Nathan Nguyễn" userId="373e61afa242c400" providerId="LiveId" clId="{6465665F-4E12-4594-A47C-EC6B32920F34}" dt="2023-06-17T11:14:08.223" v="1170" actId="478"/>
          <ac:picMkLst>
            <pc:docMk/>
            <pc:sldMk cId="0" sldId="258"/>
            <ac:picMk id="9" creationId="{00000000-0000-0000-0000-000000000000}"/>
          </ac:picMkLst>
        </pc:picChg>
        <pc:picChg chg="add del mod">
          <ac:chgData name="Nathan Nguyễn" userId="373e61afa242c400" providerId="LiveId" clId="{6465665F-4E12-4594-A47C-EC6B32920F34}" dt="2023-06-17T11:13:58.478" v="1166" actId="22"/>
          <ac:picMkLst>
            <pc:docMk/>
            <pc:sldMk cId="0" sldId="258"/>
            <ac:picMk id="12" creationId="{2A44F2CE-091B-44F3-8567-84A48E75AC81}"/>
          </ac:picMkLst>
        </pc:picChg>
        <pc:picChg chg="add mod">
          <ac:chgData name="Nathan Nguyễn" userId="373e61afa242c400" providerId="LiveId" clId="{6465665F-4E12-4594-A47C-EC6B32920F34}" dt="2023-06-17T11:31:36.726" v="1597" actId="14100"/>
          <ac:picMkLst>
            <pc:docMk/>
            <pc:sldMk cId="0" sldId="258"/>
            <ac:picMk id="14" creationId="{C9DE0742-3D61-4358-9AFB-8C2F1EB038AC}"/>
          </ac:picMkLst>
        </pc:picChg>
      </pc:sldChg>
      <pc:sldChg chg="addSp delSp modSp mod">
        <pc:chgData name="Nathan Nguyễn" userId="373e61afa242c400" providerId="LiveId" clId="{6465665F-4E12-4594-A47C-EC6B32920F34}" dt="2023-06-17T11:55:08.540" v="1851" actId="732"/>
        <pc:sldMkLst>
          <pc:docMk/>
          <pc:sldMk cId="0" sldId="259"/>
        </pc:sldMkLst>
        <pc:spChg chg="del mod">
          <ac:chgData name="Nathan Nguyễn" userId="373e61afa242c400" providerId="LiveId" clId="{6465665F-4E12-4594-A47C-EC6B32920F34}" dt="2023-06-17T11:34:43.377" v="1623" actId="478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Nathan Nguyễn" userId="373e61afa242c400" providerId="LiveId" clId="{6465665F-4E12-4594-A47C-EC6B32920F34}" dt="2023-06-17T11:34:39.827" v="1621" actId="478"/>
          <ac:spMkLst>
            <pc:docMk/>
            <pc:sldMk cId="0" sldId="259"/>
            <ac:spMk id="6" creationId="{00000000-0000-0000-0000-000000000000}"/>
          </ac:spMkLst>
        </pc:spChg>
        <pc:spChg chg="del mod">
          <ac:chgData name="Nathan Nguyễn" userId="373e61afa242c400" providerId="LiveId" clId="{6465665F-4E12-4594-A47C-EC6B32920F34}" dt="2023-06-17T11:34:54.751" v="1627" actId="478"/>
          <ac:spMkLst>
            <pc:docMk/>
            <pc:sldMk cId="0" sldId="259"/>
            <ac:spMk id="7" creationId="{00000000-0000-0000-0000-000000000000}"/>
          </ac:spMkLst>
        </pc:spChg>
        <pc:spChg chg="del mod">
          <ac:chgData name="Nathan Nguyễn" userId="373e61afa242c400" providerId="LiveId" clId="{6465665F-4E12-4594-A47C-EC6B32920F34}" dt="2023-06-17T11:34:54.751" v="1627" actId="478"/>
          <ac:spMkLst>
            <pc:docMk/>
            <pc:sldMk cId="0" sldId="259"/>
            <ac:spMk id="8" creationId="{00000000-0000-0000-0000-000000000000}"/>
          </ac:spMkLst>
        </pc:spChg>
        <pc:spChg chg="add mod">
          <ac:chgData name="Nathan Nguyễn" userId="373e61afa242c400" providerId="LiveId" clId="{6465665F-4E12-4594-A47C-EC6B32920F34}" dt="2023-06-17T11:45:33.213" v="1740" actId="1076"/>
          <ac:spMkLst>
            <pc:docMk/>
            <pc:sldMk cId="0" sldId="259"/>
            <ac:spMk id="13" creationId="{01663AAE-91AE-40D4-ABD4-1A8D82BF574F}"/>
          </ac:spMkLst>
        </pc:spChg>
        <pc:spChg chg="add del mod">
          <ac:chgData name="Nathan Nguyễn" userId="373e61afa242c400" providerId="LiveId" clId="{6465665F-4E12-4594-A47C-EC6B32920F34}" dt="2023-06-17T11:34:48.782" v="1624" actId="478"/>
          <ac:spMkLst>
            <pc:docMk/>
            <pc:sldMk cId="0" sldId="259"/>
            <ac:spMk id="16" creationId="{09609EF9-C86E-4CB6-A474-6CA5D2FC3AFC}"/>
          </ac:spMkLst>
        </pc:spChg>
        <pc:spChg chg="add mod">
          <ac:chgData name="Nathan Nguyễn" userId="373e61afa242c400" providerId="LiveId" clId="{6465665F-4E12-4594-A47C-EC6B32920F34}" dt="2023-06-17T11:51:56.637" v="1841" actId="14100"/>
          <ac:spMkLst>
            <pc:docMk/>
            <pc:sldMk cId="0" sldId="259"/>
            <ac:spMk id="17" creationId="{39159D39-AEF7-4915-A451-E4B16E77E973}"/>
          </ac:spMkLst>
        </pc:spChg>
        <pc:spChg chg="add mod">
          <ac:chgData name="Nathan Nguyễn" userId="373e61afa242c400" providerId="LiveId" clId="{6465665F-4E12-4594-A47C-EC6B32920F34}" dt="2023-06-17T11:51:59.229" v="1842" actId="14100"/>
          <ac:spMkLst>
            <pc:docMk/>
            <pc:sldMk cId="0" sldId="259"/>
            <ac:spMk id="18" creationId="{A56C378A-42F3-4A6B-9664-437E3665DF4D}"/>
          </ac:spMkLst>
        </pc:spChg>
        <pc:spChg chg="add mod">
          <ac:chgData name="Nathan Nguyễn" userId="373e61afa242c400" providerId="LiveId" clId="{6465665F-4E12-4594-A47C-EC6B32920F34}" dt="2023-06-17T11:51:43.085" v="1838" actId="14100"/>
          <ac:spMkLst>
            <pc:docMk/>
            <pc:sldMk cId="0" sldId="259"/>
            <ac:spMk id="19" creationId="{958F9E31-15F2-490C-8BD9-4C9EC7090884}"/>
          </ac:spMkLst>
        </pc:spChg>
        <pc:spChg chg="add mod">
          <ac:chgData name="Nathan Nguyễn" userId="373e61afa242c400" providerId="LiveId" clId="{6465665F-4E12-4594-A47C-EC6B32920F34}" dt="2023-06-17T11:51:39.279" v="1837" actId="14100"/>
          <ac:spMkLst>
            <pc:docMk/>
            <pc:sldMk cId="0" sldId="259"/>
            <ac:spMk id="20" creationId="{11E897DD-5698-41B3-8A67-9D4628FF5221}"/>
          </ac:spMkLst>
        </pc:spChg>
        <pc:grpChg chg="del mod">
          <ac:chgData name="Nathan Nguyễn" userId="373e61afa242c400" providerId="LiveId" clId="{6465665F-4E12-4594-A47C-EC6B32920F34}" dt="2023-06-17T11:54:01.083" v="1843" actId="478"/>
          <ac:grpSpMkLst>
            <pc:docMk/>
            <pc:sldMk cId="0" sldId="259"/>
            <ac:grpSpMk id="2" creationId="{00000000-0000-0000-0000-000000000000}"/>
          </ac:grpSpMkLst>
        </pc:grpChg>
        <pc:picChg chg="del mod">
          <ac:chgData name="Nathan Nguyễn" userId="373e61afa242c400" providerId="LiveId" clId="{6465665F-4E12-4594-A47C-EC6B32920F34}" dt="2023-06-17T11:34:50.341" v="1625" actId="478"/>
          <ac:picMkLst>
            <pc:docMk/>
            <pc:sldMk cId="0" sldId="259"/>
            <ac:picMk id="10" creationId="{00000000-0000-0000-0000-000000000000}"/>
          </ac:picMkLst>
        </pc:picChg>
        <pc:picChg chg="del mod">
          <ac:chgData name="Nathan Nguyễn" userId="373e61afa242c400" providerId="LiveId" clId="{6465665F-4E12-4594-A47C-EC6B32920F34}" dt="2023-06-17T11:34:37.492" v="1620" actId="478"/>
          <ac:picMkLst>
            <pc:docMk/>
            <pc:sldMk cId="0" sldId="259"/>
            <ac:picMk id="11" creationId="{00000000-0000-0000-0000-000000000000}"/>
          </ac:picMkLst>
        </pc:picChg>
        <pc:picChg chg="add mod">
          <ac:chgData name="Nathan Nguyễn" userId="373e61afa242c400" providerId="LiveId" clId="{6465665F-4E12-4594-A47C-EC6B32920F34}" dt="2023-06-17T11:45:33.213" v="1740" actId="1076"/>
          <ac:picMkLst>
            <pc:docMk/>
            <pc:sldMk cId="0" sldId="259"/>
            <ac:picMk id="14" creationId="{782B01D6-24E3-4683-AFE0-0135D3A2232A}"/>
          </ac:picMkLst>
        </pc:picChg>
        <pc:picChg chg="add mod">
          <ac:chgData name="Nathan Nguyễn" userId="373e61afa242c400" providerId="LiveId" clId="{6465665F-4E12-4594-A47C-EC6B32920F34}" dt="2023-06-17T11:45:47.348" v="1743" actId="1076"/>
          <ac:picMkLst>
            <pc:docMk/>
            <pc:sldMk cId="0" sldId="259"/>
            <ac:picMk id="1026" creationId="{B11F5207-1A64-4AA4-A5CC-8546334585C3}"/>
          </ac:picMkLst>
        </pc:picChg>
        <pc:picChg chg="add mod">
          <ac:chgData name="Nathan Nguyễn" userId="373e61afa242c400" providerId="LiveId" clId="{6465665F-4E12-4594-A47C-EC6B32920F34}" dt="2023-06-17T11:46:13.090" v="1745" actId="1076"/>
          <ac:picMkLst>
            <pc:docMk/>
            <pc:sldMk cId="0" sldId="259"/>
            <ac:picMk id="1028" creationId="{36C4F720-50F4-4961-A128-3014F0EBEB40}"/>
          </ac:picMkLst>
        </pc:picChg>
        <pc:picChg chg="add mod">
          <ac:chgData name="Nathan Nguyễn" userId="373e61afa242c400" providerId="LiveId" clId="{6465665F-4E12-4594-A47C-EC6B32920F34}" dt="2023-06-17T11:46:48.598" v="1754" actId="1076"/>
          <ac:picMkLst>
            <pc:docMk/>
            <pc:sldMk cId="0" sldId="259"/>
            <ac:picMk id="1030" creationId="{AC1A7138-4B89-4232-8406-3A9174D3130B}"/>
          </ac:picMkLst>
        </pc:picChg>
        <pc:picChg chg="add mod">
          <ac:chgData name="Nathan Nguyễn" userId="373e61afa242c400" providerId="LiveId" clId="{6465665F-4E12-4594-A47C-EC6B32920F34}" dt="2023-06-17T11:46:47.169" v="1753" actId="1076"/>
          <ac:picMkLst>
            <pc:docMk/>
            <pc:sldMk cId="0" sldId="259"/>
            <ac:picMk id="1032" creationId="{31B89E51-23BC-4F6D-A83D-615346910663}"/>
          </ac:picMkLst>
        </pc:picChg>
        <pc:picChg chg="add mod">
          <ac:chgData name="Nathan Nguyễn" userId="373e61afa242c400" providerId="LiveId" clId="{6465665F-4E12-4594-A47C-EC6B32920F34}" dt="2023-06-17T11:55:08.540" v="1851" actId="732"/>
          <ac:picMkLst>
            <pc:docMk/>
            <pc:sldMk cId="0" sldId="259"/>
            <ac:picMk id="1034" creationId="{144DCA6C-A854-41D8-AC2D-032595213B31}"/>
          </ac:picMkLst>
        </pc:picChg>
      </pc:sldChg>
      <pc:sldChg chg="addSp delSp modSp mod">
        <pc:chgData name="Nathan Nguyễn" userId="373e61afa242c400" providerId="LiveId" clId="{6465665F-4E12-4594-A47C-EC6B32920F34}" dt="2023-06-17T12:18:43.853" v="2490" actId="1076"/>
        <pc:sldMkLst>
          <pc:docMk/>
          <pc:sldMk cId="0" sldId="260"/>
        </pc:sldMkLst>
        <pc:spChg chg="mod">
          <ac:chgData name="Nathan Nguyễn" userId="373e61afa242c400" providerId="LiveId" clId="{6465665F-4E12-4594-A47C-EC6B32920F34}" dt="2023-06-17T12:14:27.729" v="2405" actId="1076"/>
          <ac:spMkLst>
            <pc:docMk/>
            <pc:sldMk cId="0" sldId="260"/>
            <ac:spMk id="2" creationId="{00000000-0000-0000-0000-000000000000}"/>
          </ac:spMkLst>
        </pc:spChg>
        <pc:spChg chg="del">
          <ac:chgData name="Nathan Nguyễn" userId="373e61afa242c400" providerId="LiveId" clId="{6465665F-4E12-4594-A47C-EC6B32920F34}" dt="2023-06-17T12:14:33.229" v="2406" actId="478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Nathan Nguyễn" userId="373e61afa242c400" providerId="LiveId" clId="{6465665F-4E12-4594-A47C-EC6B32920F34}" dt="2023-06-17T12:18:43.853" v="2490" actId="1076"/>
          <ac:spMkLst>
            <pc:docMk/>
            <pc:sldMk cId="0" sldId="260"/>
            <ac:spMk id="7" creationId="{D5F97D43-AEFE-4106-8434-237C7AB168B9}"/>
          </ac:spMkLst>
        </pc:spChg>
        <pc:picChg chg="del">
          <ac:chgData name="Nathan Nguyễn" userId="373e61afa242c400" providerId="LiveId" clId="{6465665F-4E12-4594-A47C-EC6B32920F34}" dt="2023-06-17T12:15:25.039" v="2412" actId="478"/>
          <ac:picMkLst>
            <pc:docMk/>
            <pc:sldMk cId="0" sldId="260"/>
            <ac:picMk id="4" creationId="{00000000-0000-0000-0000-000000000000}"/>
          </ac:picMkLst>
        </pc:picChg>
        <pc:picChg chg="add mod modCrop">
          <ac:chgData name="Nathan Nguyễn" userId="373e61afa242c400" providerId="LiveId" clId="{6465665F-4E12-4594-A47C-EC6B32920F34}" dt="2023-06-17T12:17:33.438" v="2422" actId="14100"/>
          <ac:picMkLst>
            <pc:docMk/>
            <pc:sldMk cId="0" sldId="260"/>
            <ac:picMk id="6" creationId="{D82F3179-E747-4298-B8ED-1D23CD887DCC}"/>
          </ac:picMkLst>
        </pc:picChg>
      </pc:sldChg>
      <pc:sldChg chg="del">
        <pc:chgData name="Nathan Nguyễn" userId="373e61afa242c400" providerId="LiveId" clId="{6465665F-4E12-4594-A47C-EC6B32920F34}" dt="2023-06-17T12:19:38.209" v="2491" actId="47"/>
        <pc:sldMkLst>
          <pc:docMk/>
          <pc:sldMk cId="0" sldId="261"/>
        </pc:sldMkLst>
      </pc:sldChg>
      <pc:sldChg chg="del">
        <pc:chgData name="Nathan Nguyễn" userId="373e61afa242c400" providerId="LiveId" clId="{6465665F-4E12-4594-A47C-EC6B32920F34}" dt="2023-06-17T12:19:38.980" v="2492" actId="47"/>
        <pc:sldMkLst>
          <pc:docMk/>
          <pc:sldMk cId="0" sldId="262"/>
        </pc:sldMkLst>
      </pc:sldChg>
      <pc:sldChg chg="del">
        <pc:chgData name="Nathan Nguyễn" userId="373e61afa242c400" providerId="LiveId" clId="{6465665F-4E12-4594-A47C-EC6B32920F34}" dt="2023-06-17T12:19:39.851" v="2493" actId="47"/>
        <pc:sldMkLst>
          <pc:docMk/>
          <pc:sldMk cId="0" sldId="263"/>
        </pc:sldMkLst>
      </pc:sldChg>
      <pc:sldChg chg="del">
        <pc:chgData name="Nathan Nguyễn" userId="373e61afa242c400" providerId="LiveId" clId="{6465665F-4E12-4594-A47C-EC6B32920F34}" dt="2023-06-17T12:19:40.402" v="2494" actId="47"/>
        <pc:sldMkLst>
          <pc:docMk/>
          <pc:sldMk cId="0" sldId="264"/>
        </pc:sldMkLst>
      </pc:sldChg>
      <pc:sldChg chg="del">
        <pc:chgData name="Nathan Nguyễn" userId="373e61afa242c400" providerId="LiveId" clId="{6465665F-4E12-4594-A47C-EC6B32920F34}" dt="2023-06-17T12:19:41.773" v="2495" actId="47"/>
        <pc:sldMkLst>
          <pc:docMk/>
          <pc:sldMk cId="0" sldId="265"/>
        </pc:sldMkLst>
      </pc:sldChg>
      <pc:sldChg chg="del">
        <pc:chgData name="Nathan Nguyễn" userId="373e61afa242c400" providerId="LiveId" clId="{6465665F-4E12-4594-A47C-EC6B32920F34}" dt="2023-06-17T12:19:42.292" v="2496" actId="47"/>
        <pc:sldMkLst>
          <pc:docMk/>
          <pc:sldMk cId="0" sldId="266"/>
        </pc:sldMkLst>
      </pc:sldChg>
      <pc:sldChg chg="del">
        <pc:chgData name="Nathan Nguyễn" userId="373e61afa242c400" providerId="LiveId" clId="{6465665F-4E12-4594-A47C-EC6B32920F34}" dt="2023-06-17T12:19:43.031" v="2497" actId="47"/>
        <pc:sldMkLst>
          <pc:docMk/>
          <pc:sldMk cId="0" sldId="267"/>
        </pc:sldMkLst>
      </pc:sldChg>
      <pc:sldChg chg="del">
        <pc:chgData name="Nathan Nguyễn" userId="373e61afa242c400" providerId="LiveId" clId="{6465665F-4E12-4594-A47C-EC6B32920F34}" dt="2023-06-17T12:19:43.420" v="2498" actId="47"/>
        <pc:sldMkLst>
          <pc:docMk/>
          <pc:sldMk cId="0" sldId="268"/>
        </pc:sldMkLst>
      </pc:sldChg>
      <pc:sldChg chg="del">
        <pc:chgData name="Nathan Nguyễn" userId="373e61afa242c400" providerId="LiveId" clId="{6465665F-4E12-4594-A47C-EC6B32920F34}" dt="2023-06-17T12:19:43.759" v="2499" actId="47"/>
        <pc:sldMkLst>
          <pc:docMk/>
          <pc:sldMk cId="0" sldId="269"/>
        </pc:sldMkLst>
      </pc:sldChg>
      <pc:sldChg chg="del">
        <pc:chgData name="Nathan Nguyễn" userId="373e61afa242c400" providerId="LiveId" clId="{6465665F-4E12-4594-A47C-EC6B32920F34}" dt="2023-06-17T12:19:44.221" v="2500" actId="47"/>
        <pc:sldMkLst>
          <pc:docMk/>
          <pc:sldMk cId="0" sldId="270"/>
        </pc:sldMkLst>
      </pc:sldChg>
      <pc:sldChg chg="del">
        <pc:chgData name="Nathan Nguyễn" userId="373e61afa242c400" providerId="LiveId" clId="{6465665F-4E12-4594-A47C-EC6B32920F34}" dt="2023-06-17T12:19:44.755" v="2501" actId="47"/>
        <pc:sldMkLst>
          <pc:docMk/>
          <pc:sldMk cId="0" sldId="271"/>
        </pc:sldMkLst>
      </pc:sldChg>
      <pc:sldChg chg="del">
        <pc:chgData name="Nathan Nguyễn" userId="373e61afa242c400" providerId="LiveId" clId="{6465665F-4E12-4594-A47C-EC6B32920F34}" dt="2023-06-17T12:19:45.892" v="2502" actId="47"/>
        <pc:sldMkLst>
          <pc:docMk/>
          <pc:sldMk cId="0" sldId="272"/>
        </pc:sldMkLst>
      </pc:sldChg>
      <pc:sldChg chg="add del">
        <pc:chgData name="Nathan Nguyễn" userId="373e61afa242c400" providerId="LiveId" clId="{6465665F-4E12-4594-A47C-EC6B32920F34}" dt="2023-06-17T12:19:57.173" v="2519" actId="47"/>
        <pc:sldMkLst>
          <pc:docMk/>
          <pc:sldMk cId="0" sldId="273"/>
        </pc:sldMkLst>
      </pc:sldChg>
      <pc:sldChg chg="addSp delSp modSp add del mod">
        <pc:chgData name="Nathan Nguyễn" userId="373e61afa242c400" providerId="LiveId" clId="{6465665F-4E12-4594-A47C-EC6B32920F34}" dt="2023-06-17T12:21:53.002" v="2667" actId="1076"/>
        <pc:sldMkLst>
          <pc:docMk/>
          <pc:sldMk cId="0" sldId="274"/>
        </pc:sldMkLst>
        <pc:spChg chg="add del mod">
          <ac:chgData name="Nathan Nguyễn" userId="373e61afa242c400" providerId="LiveId" clId="{6465665F-4E12-4594-A47C-EC6B32920F34}" dt="2023-06-17T12:21:53.002" v="2667" actId="1076"/>
          <ac:spMkLst>
            <pc:docMk/>
            <pc:sldMk cId="0" sldId="274"/>
            <ac:spMk id="3" creationId="{00000000-0000-0000-0000-000000000000}"/>
          </ac:spMkLst>
        </pc:spChg>
        <pc:spChg chg="add del mod">
          <ac:chgData name="Nathan Nguyễn" userId="373e61afa242c400" providerId="LiveId" clId="{6465665F-4E12-4594-A47C-EC6B32920F34}" dt="2023-06-17T12:20:47.925" v="2543" actId="767"/>
          <ac:spMkLst>
            <pc:docMk/>
            <pc:sldMk cId="0" sldId="274"/>
            <ac:spMk id="8" creationId="{B5ECDFCA-3DDC-4F09-834D-CAF2D96B1284}"/>
          </ac:spMkLst>
        </pc:spChg>
        <pc:grpChg chg="add del mod">
          <ac:chgData name="Nathan Nguyễn" userId="373e61afa242c400" providerId="LiveId" clId="{6465665F-4E12-4594-A47C-EC6B32920F34}" dt="2023-06-17T12:21:53.002" v="2667" actId="1076"/>
          <ac:grpSpMkLst>
            <pc:docMk/>
            <pc:sldMk cId="0" sldId="274"/>
            <ac:grpSpMk id="4" creationId="{00000000-0000-0000-0000-000000000000}"/>
          </ac:grpSpMkLst>
        </pc:grpChg>
      </pc:sldChg>
      <pc:sldChg chg="add del">
        <pc:chgData name="Nathan Nguyễn" userId="373e61afa242c400" providerId="LiveId" clId="{6465665F-4E12-4594-A47C-EC6B32920F34}" dt="2023-06-17T12:21:38.655" v="2660" actId="47"/>
        <pc:sldMkLst>
          <pc:docMk/>
          <pc:sldMk cId="0" sldId="275"/>
        </pc:sldMkLst>
      </pc:sldChg>
      <pc:sldChg chg="add del">
        <pc:chgData name="Nathan Nguyễn" userId="373e61afa242c400" providerId="LiveId" clId="{6465665F-4E12-4594-A47C-EC6B32920F34}" dt="2023-06-17T12:21:39.552" v="2661" actId="47"/>
        <pc:sldMkLst>
          <pc:docMk/>
          <pc:sldMk cId="0" sldId="276"/>
        </pc:sldMkLst>
      </pc:sldChg>
      <pc:sldChg chg="add del">
        <pc:chgData name="Nathan Nguyễn" userId="373e61afa242c400" providerId="LiveId" clId="{6465665F-4E12-4594-A47C-EC6B32920F34}" dt="2023-06-17T12:21:40.348" v="2662" actId="47"/>
        <pc:sldMkLst>
          <pc:docMk/>
          <pc:sldMk cId="0" sldId="277"/>
        </pc:sldMkLst>
      </pc:sldChg>
      <pc:sldChg chg="add del">
        <pc:chgData name="Nathan Nguyễn" userId="373e61afa242c400" providerId="LiveId" clId="{6465665F-4E12-4594-A47C-EC6B32920F34}" dt="2023-06-17T12:21:41.057" v="2663" actId="47"/>
        <pc:sldMkLst>
          <pc:docMk/>
          <pc:sldMk cId="0" sldId="278"/>
        </pc:sldMkLst>
      </pc:sldChg>
      <pc:sldChg chg="add del">
        <pc:chgData name="Nathan Nguyễn" userId="373e61afa242c400" providerId="LiveId" clId="{6465665F-4E12-4594-A47C-EC6B32920F34}" dt="2023-06-17T12:21:41.851" v="2664" actId="47"/>
        <pc:sldMkLst>
          <pc:docMk/>
          <pc:sldMk cId="0" sldId="279"/>
        </pc:sldMkLst>
      </pc:sldChg>
      <pc:sldChg chg="add del">
        <pc:chgData name="Nathan Nguyễn" userId="373e61afa242c400" providerId="LiveId" clId="{6465665F-4E12-4594-A47C-EC6B32920F34}" dt="2023-06-17T12:21:42.455" v="2665" actId="47"/>
        <pc:sldMkLst>
          <pc:docMk/>
          <pc:sldMk cId="0" sldId="280"/>
        </pc:sldMkLst>
      </pc:sldChg>
      <pc:sldChg chg="addSp delSp modSp add mod">
        <pc:chgData name="Nathan Nguyễn" userId="373e61afa242c400" providerId="LiveId" clId="{6465665F-4E12-4594-A47C-EC6B32920F34}" dt="2023-06-17T12:12:47.308" v="2281" actId="1076"/>
        <pc:sldMkLst>
          <pc:docMk/>
          <pc:sldMk cId="3015886818" sldId="281"/>
        </pc:sldMkLst>
        <pc:spChg chg="mod">
          <ac:chgData name="Nathan Nguyễn" userId="373e61afa242c400" providerId="LiveId" clId="{6465665F-4E12-4594-A47C-EC6B32920F34}" dt="2023-06-17T12:12:47.308" v="2281" actId="1076"/>
          <ac:spMkLst>
            <pc:docMk/>
            <pc:sldMk cId="3015886818" sldId="281"/>
            <ac:spMk id="13" creationId="{01663AAE-91AE-40D4-ABD4-1A8D82BF574F}"/>
          </ac:spMkLst>
        </pc:spChg>
        <pc:spChg chg="mod">
          <ac:chgData name="Nathan Nguyễn" userId="373e61afa242c400" providerId="LiveId" clId="{6465665F-4E12-4594-A47C-EC6B32920F34}" dt="2023-06-17T12:07:36.134" v="2100" actId="1076"/>
          <ac:spMkLst>
            <pc:docMk/>
            <pc:sldMk cId="3015886818" sldId="281"/>
            <ac:spMk id="17" creationId="{39159D39-AEF7-4915-A451-E4B16E77E973}"/>
          </ac:spMkLst>
        </pc:spChg>
        <pc:spChg chg="mod">
          <ac:chgData name="Nathan Nguyễn" userId="373e61afa242c400" providerId="LiveId" clId="{6465665F-4E12-4594-A47C-EC6B32920F34}" dt="2023-06-17T12:08:22.572" v="2148" actId="5793"/>
          <ac:spMkLst>
            <pc:docMk/>
            <pc:sldMk cId="3015886818" sldId="281"/>
            <ac:spMk id="18" creationId="{A56C378A-42F3-4A6B-9664-437E3665DF4D}"/>
          </ac:spMkLst>
        </pc:spChg>
        <pc:spChg chg="mod">
          <ac:chgData name="Nathan Nguyễn" userId="373e61afa242c400" providerId="LiveId" clId="{6465665F-4E12-4594-A47C-EC6B32920F34}" dt="2023-06-17T12:11:07.057" v="2247" actId="20577"/>
          <ac:spMkLst>
            <pc:docMk/>
            <pc:sldMk cId="3015886818" sldId="281"/>
            <ac:spMk id="19" creationId="{958F9E31-15F2-490C-8BD9-4C9EC7090884}"/>
          </ac:spMkLst>
        </pc:spChg>
        <pc:spChg chg="mod">
          <ac:chgData name="Nathan Nguyễn" userId="373e61afa242c400" providerId="LiveId" clId="{6465665F-4E12-4594-A47C-EC6B32920F34}" dt="2023-06-17T12:12:24.043" v="2259" actId="14100"/>
          <ac:spMkLst>
            <pc:docMk/>
            <pc:sldMk cId="3015886818" sldId="281"/>
            <ac:spMk id="20" creationId="{11E897DD-5698-41B3-8A67-9D4628FF5221}"/>
          </ac:spMkLst>
        </pc:spChg>
        <pc:picChg chg="del">
          <ac:chgData name="Nathan Nguyễn" userId="373e61afa242c400" providerId="LiveId" clId="{6465665F-4E12-4594-A47C-EC6B32920F34}" dt="2023-06-17T11:56:39.900" v="1853" actId="478"/>
          <ac:picMkLst>
            <pc:docMk/>
            <pc:sldMk cId="3015886818" sldId="281"/>
            <ac:picMk id="1026" creationId="{B11F5207-1A64-4AA4-A5CC-8546334585C3}"/>
          </ac:picMkLst>
        </pc:picChg>
        <pc:picChg chg="del">
          <ac:chgData name="Nathan Nguyễn" userId="373e61afa242c400" providerId="LiveId" clId="{6465665F-4E12-4594-A47C-EC6B32920F34}" dt="2023-06-17T11:57:20.074" v="1857" actId="478"/>
          <ac:picMkLst>
            <pc:docMk/>
            <pc:sldMk cId="3015886818" sldId="281"/>
            <ac:picMk id="1028" creationId="{36C4F720-50F4-4961-A128-3014F0EBEB40}"/>
          </ac:picMkLst>
        </pc:picChg>
        <pc:picChg chg="del">
          <ac:chgData name="Nathan Nguyễn" userId="373e61afa242c400" providerId="LiveId" clId="{6465665F-4E12-4594-A47C-EC6B32920F34}" dt="2023-06-17T11:59:56.096" v="1906" actId="478"/>
          <ac:picMkLst>
            <pc:docMk/>
            <pc:sldMk cId="3015886818" sldId="281"/>
            <ac:picMk id="1030" creationId="{AC1A7138-4B89-4232-8406-3A9174D3130B}"/>
          </ac:picMkLst>
        </pc:picChg>
        <pc:picChg chg="del">
          <ac:chgData name="Nathan Nguyễn" userId="373e61afa242c400" providerId="LiveId" clId="{6465665F-4E12-4594-A47C-EC6B32920F34}" dt="2023-06-17T12:01:37.447" v="1916" actId="478"/>
          <ac:picMkLst>
            <pc:docMk/>
            <pc:sldMk cId="3015886818" sldId="281"/>
            <ac:picMk id="1032" creationId="{31B89E51-23BC-4F6D-A83D-615346910663}"/>
          </ac:picMkLst>
        </pc:picChg>
        <pc:picChg chg="add mod">
          <ac:chgData name="Nathan Nguyễn" userId="373e61afa242c400" providerId="LiveId" clId="{6465665F-4E12-4594-A47C-EC6B32920F34}" dt="2023-06-17T12:07:36.134" v="2100" actId="1076"/>
          <ac:picMkLst>
            <pc:docMk/>
            <pc:sldMk cId="3015886818" sldId="281"/>
            <ac:picMk id="2050" creationId="{5EF75E7B-5776-41C7-AFC4-C3AC6A56288D}"/>
          </ac:picMkLst>
        </pc:picChg>
        <pc:picChg chg="add mod">
          <ac:chgData name="Nathan Nguyễn" userId="373e61afa242c400" providerId="LiveId" clId="{6465665F-4E12-4594-A47C-EC6B32920F34}" dt="2023-06-17T12:07:36.134" v="2100" actId="1076"/>
          <ac:picMkLst>
            <pc:docMk/>
            <pc:sldMk cId="3015886818" sldId="281"/>
            <ac:picMk id="2052" creationId="{70D4FB0E-FC9D-4A42-B844-A5F4E4F31AF1}"/>
          </ac:picMkLst>
        </pc:picChg>
        <pc:picChg chg="add mod">
          <ac:chgData name="Nathan Nguyễn" userId="373e61afa242c400" providerId="LiveId" clId="{6465665F-4E12-4594-A47C-EC6B32920F34}" dt="2023-06-17T12:07:58.173" v="2103" actId="1076"/>
          <ac:picMkLst>
            <pc:docMk/>
            <pc:sldMk cId="3015886818" sldId="281"/>
            <ac:picMk id="2054" creationId="{A6BACDD7-A593-489D-9A43-6B6F2EC4F0CC}"/>
          </ac:picMkLst>
        </pc:picChg>
        <pc:picChg chg="add mod">
          <ac:chgData name="Nathan Nguyễn" userId="373e61afa242c400" providerId="LiveId" clId="{6465665F-4E12-4594-A47C-EC6B32920F34}" dt="2023-06-17T12:07:58.173" v="2103" actId="1076"/>
          <ac:picMkLst>
            <pc:docMk/>
            <pc:sldMk cId="3015886818" sldId="281"/>
            <ac:picMk id="2056" creationId="{7863BC9D-D36B-4F85-96B9-D1BD1C406D5A}"/>
          </ac:picMkLst>
        </pc:picChg>
      </pc:sldChg>
      <pc:sldChg chg="addSp delSp modSp add mod">
        <pc:chgData name="Nathan Nguyễn" userId="373e61afa242c400" providerId="LiveId" clId="{6465665F-4E12-4594-A47C-EC6B32920F34}" dt="2023-06-17T12:26:32.276" v="2781" actId="1076"/>
        <pc:sldMkLst>
          <pc:docMk/>
          <pc:sldMk cId="1234668118" sldId="282"/>
        </pc:sldMkLst>
        <pc:spChg chg="mod">
          <ac:chgData name="Nathan Nguyễn" userId="373e61afa242c400" providerId="LiveId" clId="{6465665F-4E12-4594-A47C-EC6B32920F34}" dt="2023-06-17T12:24:34.500" v="2694" actId="20577"/>
          <ac:spMkLst>
            <pc:docMk/>
            <pc:sldMk cId="1234668118" sldId="282"/>
            <ac:spMk id="2" creationId="{00000000-0000-0000-0000-000000000000}"/>
          </ac:spMkLst>
        </pc:spChg>
        <pc:spChg chg="mod">
          <ac:chgData name="Nathan Nguyễn" userId="373e61afa242c400" providerId="LiveId" clId="{6465665F-4E12-4594-A47C-EC6B32920F34}" dt="2023-06-17T12:25:36.967" v="2768" actId="14100"/>
          <ac:spMkLst>
            <pc:docMk/>
            <pc:sldMk cId="1234668118" sldId="282"/>
            <ac:spMk id="8" creationId="{00000000-0000-0000-0000-000000000000}"/>
          </ac:spMkLst>
        </pc:spChg>
        <pc:picChg chg="del">
          <ac:chgData name="Nathan Nguyễn" userId="373e61afa242c400" providerId="LiveId" clId="{6465665F-4E12-4594-A47C-EC6B32920F34}" dt="2023-06-17T12:25:54.979" v="2769" actId="478"/>
          <ac:picMkLst>
            <pc:docMk/>
            <pc:sldMk cId="1234668118" sldId="282"/>
            <ac:picMk id="14" creationId="{C9DE0742-3D61-4358-9AFB-8C2F1EB038AC}"/>
          </ac:picMkLst>
        </pc:picChg>
        <pc:picChg chg="add mod">
          <ac:chgData name="Nathan Nguyễn" userId="373e61afa242c400" providerId="LiveId" clId="{6465665F-4E12-4594-A47C-EC6B32920F34}" dt="2023-06-17T12:26:32.276" v="2781" actId="1076"/>
          <ac:picMkLst>
            <pc:docMk/>
            <pc:sldMk cId="1234668118" sldId="282"/>
            <ac:picMk id="3074" creationId="{B4E4984B-7657-41DA-A76B-550953B199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92300" y="1571245"/>
            <a:ext cx="812673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7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3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5999" y="4884589"/>
            <a:ext cx="16268699" cy="34480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2921" y="987523"/>
            <a:ext cx="6466205" cy="289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7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514193"/>
            <a:ext cx="9190990" cy="291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305425"/>
            <a:ext cx="5172075" cy="4981576"/>
          </a:xfrm>
          <a:custGeom>
            <a:avLst/>
            <a:gdLst/>
            <a:ahLst/>
            <a:cxnLst/>
            <a:rect l="l" t="t" r="r" b="b"/>
            <a:pathLst>
              <a:path w="5172075" h="4981575">
                <a:moveTo>
                  <a:pt x="5172074" y="4981574"/>
                </a:moveTo>
                <a:lnTo>
                  <a:pt x="0" y="4981574"/>
                </a:lnTo>
                <a:lnTo>
                  <a:pt x="0" y="0"/>
                </a:lnTo>
                <a:lnTo>
                  <a:pt x="5172074" y="0"/>
                </a:lnTo>
                <a:lnTo>
                  <a:pt x="5172074" y="4981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34946" y="1670242"/>
            <a:ext cx="11073448" cy="1025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900"/>
              </a:lnSpc>
              <a:spcBef>
                <a:spcPts val="100"/>
              </a:spcBef>
            </a:pPr>
            <a:r>
              <a:rPr lang="en-US" sz="6600" b="1" spc="-310" dirty="0"/>
              <a:t>Website </a:t>
            </a:r>
            <a:r>
              <a:rPr lang="vi-VN" sz="6600" b="1" spc="-310" dirty="0"/>
              <a:t>Quản Lý Ngân Hàng</a:t>
            </a:r>
            <a:endParaRPr lang="vi-VN" sz="6600" b="1" spc="-1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34553" y="3282669"/>
            <a:ext cx="4652648" cy="1072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sz="4000" b="1" dirty="0">
                <a:latin typeface="Tahoma"/>
                <a:cs typeface="Tahoma"/>
              </a:rPr>
              <a:t>HuHuBank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2800" dirty="0">
                <a:latin typeface="Tahoma"/>
                <a:cs typeface="Tahoma"/>
              </a:rPr>
              <a:t>Trao giải pháp, nhận nụ cười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8169" y="6266950"/>
            <a:ext cx="2959735" cy="109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2400" b="1" spc="200" dirty="0">
                <a:solidFill>
                  <a:srgbClr val="FFFFFF"/>
                </a:solidFill>
                <a:latin typeface="Calibri"/>
                <a:cs typeface="Calibri"/>
              </a:rPr>
              <a:t>Trần Vũ Ngọc Hiếu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lang="vi-VN" sz="1550" spc="90" dirty="0">
                <a:solidFill>
                  <a:srgbClr val="FFFFFF"/>
                </a:solidFill>
                <a:latin typeface="Tahoma"/>
                <a:cs typeface="Tahoma"/>
              </a:rPr>
              <a:t>Nhóm trưởng</a:t>
            </a:r>
            <a:endParaRPr sz="15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lang="vi-VN" sz="1550" spc="100" dirty="0">
                <a:solidFill>
                  <a:srgbClr val="FFFFFF"/>
                </a:solidFill>
                <a:latin typeface="Tahoma"/>
                <a:cs typeface="Tahoma"/>
              </a:rPr>
              <a:t>Nhóm: Squad Bất Ổn</a:t>
            </a:r>
            <a:endParaRPr sz="155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8169" y="8357641"/>
            <a:ext cx="2529205" cy="2977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139">
              <a:lnSpc>
                <a:spcPct val="125000"/>
              </a:lnSpc>
              <a:spcBef>
                <a:spcPts val="100"/>
              </a:spcBef>
            </a:pPr>
            <a:r>
              <a:rPr sz="1600" b="1" spc="155" dirty="0" err="1">
                <a:solidFill>
                  <a:srgbClr val="FFFFFF"/>
                </a:solidFill>
                <a:latin typeface="Calibri"/>
                <a:cs typeface="Calibri"/>
              </a:rPr>
              <a:t>Ngày</a:t>
            </a:r>
            <a:r>
              <a:rPr sz="16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vi-VN" sz="1600" b="1" spc="50" dirty="0">
                <a:solidFill>
                  <a:srgbClr val="FFFFFF"/>
                </a:solidFill>
                <a:latin typeface="Calibri"/>
                <a:cs typeface="Calibri"/>
              </a:rPr>
              <a:t>19</a:t>
            </a:r>
            <a:r>
              <a:rPr sz="1600" b="1" spc="5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lang="vi-VN" sz="1600" b="1" spc="50" dirty="0">
                <a:solidFill>
                  <a:srgbClr val="FFFFFF"/>
                </a:solidFill>
                <a:latin typeface="Calibri"/>
                <a:cs typeface="Calibri"/>
              </a:rPr>
              <a:t>06</a:t>
            </a:r>
            <a:r>
              <a:rPr sz="1600" b="1" spc="5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lang="vi-VN" sz="1600" b="1" spc="50" dirty="0">
                <a:solidFill>
                  <a:srgbClr val="FFFFFF"/>
                </a:solidFill>
                <a:latin typeface="Calibri"/>
                <a:cs typeface="Calibri"/>
              </a:rPr>
              <a:t>2023</a:t>
            </a:r>
            <a:endParaRPr lang="vi-VN" sz="1600" b="1" spc="-25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20506" y="7930963"/>
            <a:ext cx="2924810" cy="0"/>
          </a:xfrm>
          <a:custGeom>
            <a:avLst/>
            <a:gdLst/>
            <a:ahLst/>
            <a:cxnLst/>
            <a:rect l="l" t="t" r="r" b="b"/>
            <a:pathLst>
              <a:path w="2924810">
                <a:moveTo>
                  <a:pt x="0" y="0"/>
                </a:moveTo>
                <a:lnTo>
                  <a:pt x="2924225" y="0"/>
                </a:lnTo>
              </a:path>
            </a:pathLst>
          </a:custGeom>
          <a:ln w="9524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08394" y="1032432"/>
            <a:ext cx="1921987" cy="22502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88DBAD-7C22-4B5B-AC1D-47155D3D5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7"/>
          <a:stretch/>
        </p:blipFill>
        <p:spPr>
          <a:xfrm>
            <a:off x="5165822" y="5305425"/>
            <a:ext cx="13122178" cy="4981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973" y="3734522"/>
            <a:ext cx="4611107" cy="113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05"/>
              </a:spcBef>
            </a:pPr>
            <a:r>
              <a:rPr lang="vi-VN" sz="7300" spc="385" dirty="0">
                <a:solidFill>
                  <a:srgbClr val="FFFFFF"/>
                </a:solidFill>
              </a:rPr>
              <a:t>Cấu Trúc</a:t>
            </a:r>
            <a:endParaRPr sz="7300" dirty="0"/>
          </a:p>
        </p:txBody>
      </p:sp>
      <p:sp>
        <p:nvSpPr>
          <p:cNvPr id="4" name="object 4"/>
          <p:cNvSpPr/>
          <p:nvPr/>
        </p:nvSpPr>
        <p:spPr>
          <a:xfrm>
            <a:off x="9611128" y="1628879"/>
            <a:ext cx="627380" cy="625475"/>
          </a:xfrm>
          <a:custGeom>
            <a:avLst/>
            <a:gdLst/>
            <a:ahLst/>
            <a:cxnLst/>
            <a:rect l="l" t="t" r="r" b="b"/>
            <a:pathLst>
              <a:path w="627379" h="625475">
                <a:moveTo>
                  <a:pt x="313638" y="624888"/>
                </a:moveTo>
                <a:lnTo>
                  <a:pt x="267281" y="621501"/>
                </a:lnTo>
                <a:lnTo>
                  <a:pt x="223047" y="611660"/>
                </a:lnTo>
                <a:lnTo>
                  <a:pt x="181410" y="595849"/>
                </a:lnTo>
                <a:lnTo>
                  <a:pt x="142854" y="574552"/>
                </a:lnTo>
                <a:lnTo>
                  <a:pt x="107864" y="548251"/>
                </a:lnTo>
                <a:lnTo>
                  <a:pt x="76927" y="517431"/>
                </a:lnTo>
                <a:lnTo>
                  <a:pt x="50527" y="482574"/>
                </a:lnTo>
                <a:lnTo>
                  <a:pt x="29149" y="444163"/>
                </a:lnTo>
                <a:lnTo>
                  <a:pt x="13278" y="402682"/>
                </a:lnTo>
                <a:lnTo>
                  <a:pt x="3400" y="358615"/>
                </a:lnTo>
                <a:lnTo>
                  <a:pt x="0" y="312443"/>
                </a:lnTo>
                <a:lnTo>
                  <a:pt x="3400" y="266273"/>
                </a:lnTo>
                <a:lnTo>
                  <a:pt x="13278" y="222206"/>
                </a:lnTo>
                <a:lnTo>
                  <a:pt x="29149" y="180725"/>
                </a:lnTo>
                <a:lnTo>
                  <a:pt x="50527" y="142315"/>
                </a:lnTo>
                <a:lnTo>
                  <a:pt x="76927" y="107458"/>
                </a:lnTo>
                <a:lnTo>
                  <a:pt x="107864" y="76637"/>
                </a:lnTo>
                <a:lnTo>
                  <a:pt x="142854" y="50336"/>
                </a:lnTo>
                <a:lnTo>
                  <a:pt x="181410" y="29039"/>
                </a:lnTo>
                <a:lnTo>
                  <a:pt x="223047" y="13228"/>
                </a:lnTo>
                <a:lnTo>
                  <a:pt x="267281" y="3387"/>
                </a:lnTo>
                <a:lnTo>
                  <a:pt x="313627" y="0"/>
                </a:lnTo>
                <a:lnTo>
                  <a:pt x="359973" y="3387"/>
                </a:lnTo>
                <a:lnTo>
                  <a:pt x="404207" y="13228"/>
                </a:lnTo>
                <a:lnTo>
                  <a:pt x="445845" y="29039"/>
                </a:lnTo>
                <a:lnTo>
                  <a:pt x="484401" y="50336"/>
                </a:lnTo>
                <a:lnTo>
                  <a:pt x="519390" y="76637"/>
                </a:lnTo>
                <a:lnTo>
                  <a:pt x="550328" y="107458"/>
                </a:lnTo>
                <a:lnTo>
                  <a:pt x="576728" y="142315"/>
                </a:lnTo>
                <a:lnTo>
                  <a:pt x="598106" y="180725"/>
                </a:lnTo>
                <a:lnTo>
                  <a:pt x="613977" y="222206"/>
                </a:lnTo>
                <a:lnTo>
                  <a:pt x="623855" y="266273"/>
                </a:lnTo>
                <a:lnTo>
                  <a:pt x="627255" y="312444"/>
                </a:lnTo>
                <a:lnTo>
                  <a:pt x="623855" y="358615"/>
                </a:lnTo>
                <a:lnTo>
                  <a:pt x="613977" y="402682"/>
                </a:lnTo>
                <a:lnTo>
                  <a:pt x="598106" y="444163"/>
                </a:lnTo>
                <a:lnTo>
                  <a:pt x="576728" y="482574"/>
                </a:lnTo>
                <a:lnTo>
                  <a:pt x="550328" y="517431"/>
                </a:lnTo>
                <a:lnTo>
                  <a:pt x="519390" y="548251"/>
                </a:lnTo>
                <a:lnTo>
                  <a:pt x="484401" y="574552"/>
                </a:lnTo>
                <a:lnTo>
                  <a:pt x="445845" y="595849"/>
                </a:lnTo>
                <a:lnTo>
                  <a:pt x="404207" y="611660"/>
                </a:lnTo>
                <a:lnTo>
                  <a:pt x="359973" y="621501"/>
                </a:lnTo>
                <a:lnTo>
                  <a:pt x="313638" y="624888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36765" y="1741361"/>
            <a:ext cx="3759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80" dirty="0">
                <a:latin typeface="Calibri"/>
                <a:cs typeface="Calibri"/>
              </a:rPr>
              <a:t>01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82449" y="1498353"/>
            <a:ext cx="3514551" cy="88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vi-VN" sz="2600" spc="100" dirty="0">
                <a:solidFill>
                  <a:srgbClr val="FFFFFF"/>
                </a:solidFill>
                <a:latin typeface="Tahoma"/>
                <a:cs typeface="Tahoma"/>
              </a:rPr>
              <a:t>Tổng quan về website quản lý ngân hàng.</a:t>
            </a:r>
            <a:endParaRPr sz="26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11128" y="4026951"/>
            <a:ext cx="627380" cy="625475"/>
          </a:xfrm>
          <a:custGeom>
            <a:avLst/>
            <a:gdLst/>
            <a:ahLst/>
            <a:cxnLst/>
            <a:rect l="l" t="t" r="r" b="b"/>
            <a:pathLst>
              <a:path w="627379" h="625475">
                <a:moveTo>
                  <a:pt x="313627" y="624889"/>
                </a:moveTo>
                <a:lnTo>
                  <a:pt x="267281" y="621501"/>
                </a:lnTo>
                <a:lnTo>
                  <a:pt x="223047" y="611660"/>
                </a:lnTo>
                <a:lnTo>
                  <a:pt x="181410" y="595849"/>
                </a:lnTo>
                <a:lnTo>
                  <a:pt x="142854" y="574552"/>
                </a:lnTo>
                <a:lnTo>
                  <a:pt x="107864" y="548251"/>
                </a:lnTo>
                <a:lnTo>
                  <a:pt x="76927" y="517431"/>
                </a:lnTo>
                <a:lnTo>
                  <a:pt x="50527" y="482573"/>
                </a:lnTo>
                <a:lnTo>
                  <a:pt x="29149" y="444163"/>
                </a:lnTo>
                <a:lnTo>
                  <a:pt x="13278" y="402682"/>
                </a:lnTo>
                <a:lnTo>
                  <a:pt x="3400" y="358615"/>
                </a:lnTo>
                <a:lnTo>
                  <a:pt x="0" y="312443"/>
                </a:lnTo>
                <a:lnTo>
                  <a:pt x="3400" y="266273"/>
                </a:lnTo>
                <a:lnTo>
                  <a:pt x="13278" y="222206"/>
                </a:lnTo>
                <a:lnTo>
                  <a:pt x="29149" y="180725"/>
                </a:lnTo>
                <a:lnTo>
                  <a:pt x="50527" y="142315"/>
                </a:lnTo>
                <a:lnTo>
                  <a:pt x="76927" y="107457"/>
                </a:lnTo>
                <a:lnTo>
                  <a:pt x="107864" y="76637"/>
                </a:lnTo>
                <a:lnTo>
                  <a:pt x="142854" y="50336"/>
                </a:lnTo>
                <a:lnTo>
                  <a:pt x="181410" y="29039"/>
                </a:lnTo>
                <a:lnTo>
                  <a:pt x="223047" y="13228"/>
                </a:lnTo>
                <a:lnTo>
                  <a:pt x="267281" y="3387"/>
                </a:lnTo>
                <a:lnTo>
                  <a:pt x="313625" y="0"/>
                </a:lnTo>
                <a:lnTo>
                  <a:pt x="359973" y="3387"/>
                </a:lnTo>
                <a:lnTo>
                  <a:pt x="404207" y="13228"/>
                </a:lnTo>
                <a:lnTo>
                  <a:pt x="445845" y="29039"/>
                </a:lnTo>
                <a:lnTo>
                  <a:pt x="484401" y="50336"/>
                </a:lnTo>
                <a:lnTo>
                  <a:pt x="519390" y="76637"/>
                </a:lnTo>
                <a:lnTo>
                  <a:pt x="550328" y="107457"/>
                </a:lnTo>
                <a:lnTo>
                  <a:pt x="576728" y="142315"/>
                </a:lnTo>
                <a:lnTo>
                  <a:pt x="598106" y="180725"/>
                </a:lnTo>
                <a:lnTo>
                  <a:pt x="613977" y="222206"/>
                </a:lnTo>
                <a:lnTo>
                  <a:pt x="623855" y="266273"/>
                </a:lnTo>
                <a:lnTo>
                  <a:pt x="627255" y="312444"/>
                </a:lnTo>
                <a:lnTo>
                  <a:pt x="623855" y="358615"/>
                </a:lnTo>
                <a:lnTo>
                  <a:pt x="613977" y="402682"/>
                </a:lnTo>
                <a:lnTo>
                  <a:pt x="598106" y="444163"/>
                </a:lnTo>
                <a:lnTo>
                  <a:pt x="576728" y="482573"/>
                </a:lnTo>
                <a:lnTo>
                  <a:pt x="550328" y="517431"/>
                </a:lnTo>
                <a:lnTo>
                  <a:pt x="519390" y="548251"/>
                </a:lnTo>
                <a:lnTo>
                  <a:pt x="484401" y="574552"/>
                </a:lnTo>
                <a:lnTo>
                  <a:pt x="445845" y="595849"/>
                </a:lnTo>
                <a:lnTo>
                  <a:pt x="404207" y="611660"/>
                </a:lnTo>
                <a:lnTo>
                  <a:pt x="359973" y="621501"/>
                </a:lnTo>
                <a:lnTo>
                  <a:pt x="313627" y="624889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36765" y="4139434"/>
            <a:ext cx="3759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80" dirty="0">
                <a:latin typeface="Calibri"/>
                <a:cs typeface="Calibri"/>
              </a:rPr>
              <a:t>02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82449" y="3933166"/>
            <a:ext cx="3819351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2600" spc="105" dirty="0">
                <a:solidFill>
                  <a:srgbClr val="FFFFFF"/>
                </a:solidFill>
                <a:latin typeface="Tahoma"/>
                <a:cs typeface="Tahoma"/>
              </a:rPr>
              <a:t>Thư viện và ngôn ngữ lập trình sử dụng</a:t>
            </a:r>
            <a:r>
              <a:rPr sz="2600" spc="-2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26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82449" y="5947838"/>
            <a:ext cx="6105525" cy="88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vi-VN" sz="2600" spc="155" dirty="0">
                <a:solidFill>
                  <a:srgbClr val="FFFFFF"/>
                </a:solidFill>
                <a:latin typeface="Tahoma"/>
                <a:cs typeface="Tahoma"/>
              </a:rPr>
              <a:t>Kết quả thực nghiệm và giao diện của website</a:t>
            </a:r>
            <a:r>
              <a:rPr sz="2600" spc="-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2600" dirty="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11128" y="6078364"/>
            <a:ext cx="627380" cy="625475"/>
          </a:xfrm>
          <a:custGeom>
            <a:avLst/>
            <a:gdLst/>
            <a:ahLst/>
            <a:cxnLst/>
            <a:rect l="l" t="t" r="r" b="b"/>
            <a:pathLst>
              <a:path w="627379" h="625475">
                <a:moveTo>
                  <a:pt x="313627" y="624889"/>
                </a:moveTo>
                <a:lnTo>
                  <a:pt x="267281" y="621501"/>
                </a:lnTo>
                <a:lnTo>
                  <a:pt x="223047" y="611660"/>
                </a:lnTo>
                <a:lnTo>
                  <a:pt x="181410" y="595849"/>
                </a:lnTo>
                <a:lnTo>
                  <a:pt x="142854" y="574552"/>
                </a:lnTo>
                <a:lnTo>
                  <a:pt x="107864" y="548251"/>
                </a:lnTo>
                <a:lnTo>
                  <a:pt x="76927" y="517431"/>
                </a:lnTo>
                <a:lnTo>
                  <a:pt x="50527" y="482574"/>
                </a:lnTo>
                <a:lnTo>
                  <a:pt x="29149" y="444163"/>
                </a:lnTo>
                <a:lnTo>
                  <a:pt x="13278" y="402682"/>
                </a:lnTo>
                <a:lnTo>
                  <a:pt x="3400" y="358615"/>
                </a:lnTo>
                <a:lnTo>
                  <a:pt x="0" y="312443"/>
                </a:lnTo>
                <a:lnTo>
                  <a:pt x="3400" y="266273"/>
                </a:lnTo>
                <a:lnTo>
                  <a:pt x="13278" y="222206"/>
                </a:lnTo>
                <a:lnTo>
                  <a:pt x="29149" y="180725"/>
                </a:lnTo>
                <a:lnTo>
                  <a:pt x="50527" y="142315"/>
                </a:lnTo>
                <a:lnTo>
                  <a:pt x="76927" y="107457"/>
                </a:lnTo>
                <a:lnTo>
                  <a:pt x="107864" y="76637"/>
                </a:lnTo>
                <a:lnTo>
                  <a:pt x="142854" y="50336"/>
                </a:lnTo>
                <a:lnTo>
                  <a:pt x="181410" y="29039"/>
                </a:lnTo>
                <a:lnTo>
                  <a:pt x="223047" y="13228"/>
                </a:lnTo>
                <a:lnTo>
                  <a:pt x="267281" y="3387"/>
                </a:lnTo>
                <a:lnTo>
                  <a:pt x="313627" y="0"/>
                </a:lnTo>
                <a:lnTo>
                  <a:pt x="359973" y="3387"/>
                </a:lnTo>
                <a:lnTo>
                  <a:pt x="404207" y="13228"/>
                </a:lnTo>
                <a:lnTo>
                  <a:pt x="445845" y="29039"/>
                </a:lnTo>
                <a:lnTo>
                  <a:pt x="484401" y="50336"/>
                </a:lnTo>
                <a:lnTo>
                  <a:pt x="519390" y="76637"/>
                </a:lnTo>
                <a:lnTo>
                  <a:pt x="550328" y="107457"/>
                </a:lnTo>
                <a:lnTo>
                  <a:pt x="576728" y="142315"/>
                </a:lnTo>
                <a:lnTo>
                  <a:pt x="598106" y="180725"/>
                </a:lnTo>
                <a:lnTo>
                  <a:pt x="613977" y="222206"/>
                </a:lnTo>
                <a:lnTo>
                  <a:pt x="623855" y="266273"/>
                </a:lnTo>
                <a:lnTo>
                  <a:pt x="627255" y="312444"/>
                </a:lnTo>
                <a:lnTo>
                  <a:pt x="623855" y="358615"/>
                </a:lnTo>
                <a:lnTo>
                  <a:pt x="613977" y="402682"/>
                </a:lnTo>
                <a:lnTo>
                  <a:pt x="598106" y="444163"/>
                </a:lnTo>
                <a:lnTo>
                  <a:pt x="576728" y="482574"/>
                </a:lnTo>
                <a:lnTo>
                  <a:pt x="550328" y="517431"/>
                </a:lnTo>
                <a:lnTo>
                  <a:pt x="519390" y="548251"/>
                </a:lnTo>
                <a:lnTo>
                  <a:pt x="484401" y="574552"/>
                </a:lnTo>
                <a:lnTo>
                  <a:pt x="445845" y="595849"/>
                </a:lnTo>
                <a:lnTo>
                  <a:pt x="404207" y="611660"/>
                </a:lnTo>
                <a:lnTo>
                  <a:pt x="359973" y="621501"/>
                </a:lnTo>
                <a:lnTo>
                  <a:pt x="313627" y="624889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36765" y="6190848"/>
            <a:ext cx="3759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80" dirty="0">
                <a:latin typeface="Calibri"/>
                <a:cs typeface="Calibri"/>
              </a:rPr>
              <a:t>03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80482"/>
            <a:ext cx="4506527" cy="28065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8600" y="1220102"/>
            <a:ext cx="708013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vi-VN" sz="8000" spc="445" dirty="0"/>
              <a:t>Tổng quan về website</a:t>
            </a:r>
            <a:endParaRPr sz="8000" dirty="0"/>
          </a:p>
        </p:txBody>
      </p:sp>
      <p:sp>
        <p:nvSpPr>
          <p:cNvPr id="8" name="object 8"/>
          <p:cNvSpPr txBox="1"/>
          <p:nvPr/>
        </p:nvSpPr>
        <p:spPr>
          <a:xfrm>
            <a:off x="7995718" y="4762500"/>
            <a:ext cx="7625282" cy="2993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lĩnh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quản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ngân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hàng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nghiên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cứu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ứng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nghệ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nhằm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cải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quá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giao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dịch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quản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ngân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hàng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nghiên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cứu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nghiên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cứu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về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thống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quản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tài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khoản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chuyển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tiền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thanh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toán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quản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vay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khía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cạnh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khác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ngành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ngân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hàng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Nghiên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cứu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trước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đây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đề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xuất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pháp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nghệ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xây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dựng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thống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quản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ngân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hàng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hiệu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quả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 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61334" y="1444901"/>
            <a:ext cx="1921987" cy="22502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DE0742-3D61-4358-9AFB-8C2F1EB03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080131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8600" y="1220102"/>
            <a:ext cx="708013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vi-VN" sz="8000" spc="445" dirty="0"/>
              <a:t>Mục đích về website</a:t>
            </a:r>
            <a:endParaRPr sz="8000" dirty="0"/>
          </a:p>
        </p:txBody>
      </p:sp>
      <p:sp>
        <p:nvSpPr>
          <p:cNvPr id="8" name="object 8"/>
          <p:cNvSpPr txBox="1"/>
          <p:nvPr/>
        </p:nvSpPr>
        <p:spPr>
          <a:xfrm>
            <a:off x="7995718" y="4762500"/>
            <a:ext cx="8082482" cy="262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ngân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98450" indent="-28575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nhằm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ngân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98450" indent="-28575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ổn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ngân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tiền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v.v.</a:t>
            </a:r>
            <a:endParaRPr lang="vi-V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61334" y="1444901"/>
            <a:ext cx="1921987" cy="2250238"/>
          </a:xfrm>
          <a:prstGeom prst="rect">
            <a:avLst/>
          </a:prstGeom>
        </p:spPr>
      </p:pic>
      <p:pic>
        <p:nvPicPr>
          <p:cNvPr id="3074" name="Picture 2" descr="Bank Icons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B4E4984B-7657-41DA-A76B-550953B19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6306"/>
            <a:ext cx="7974387" cy="797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66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484272" y="6589786"/>
            <a:ext cx="270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0" dirty="0">
                <a:solidFill>
                  <a:srgbClr val="FFFFFF"/>
                </a:solidFill>
                <a:latin typeface="Calibri"/>
                <a:cs typeface="Calibri"/>
              </a:rPr>
              <a:t>GIỚI</a:t>
            </a:r>
            <a:r>
              <a:rPr sz="24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204" dirty="0">
                <a:solidFill>
                  <a:srgbClr val="FFFFFF"/>
                </a:solidFill>
                <a:latin typeface="Calibri"/>
                <a:cs typeface="Calibri"/>
              </a:rPr>
              <a:t>THIỆU</a:t>
            </a:r>
            <a:r>
              <a:rPr sz="24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254" dirty="0">
                <a:solidFill>
                  <a:srgbClr val="FFFFFF"/>
                </a:solidFill>
                <a:latin typeface="Calibri"/>
                <a:cs typeface="Calibri"/>
              </a:rPr>
              <a:t>VỀ</a:t>
            </a:r>
            <a:r>
              <a:rPr sz="24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145" dirty="0">
                <a:solidFill>
                  <a:srgbClr val="FFFFFF"/>
                </a:solidFill>
                <a:latin typeface="Calibri"/>
                <a:cs typeface="Calibri"/>
              </a:rPr>
              <a:t>TÔI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63AAE-91AE-40D4-ABD4-1A8D82BF574F}"/>
              </a:ext>
            </a:extLst>
          </p:cNvPr>
          <p:cNvSpPr txBox="1"/>
          <p:nvPr/>
        </p:nvSpPr>
        <p:spPr>
          <a:xfrm>
            <a:off x="7454243" y="60385"/>
            <a:ext cx="760087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cụ và ngôn ngữ lập trình</a:t>
            </a:r>
          </a:p>
        </p:txBody>
      </p:sp>
      <p:pic>
        <p:nvPicPr>
          <p:cNvPr id="14" name="object 10">
            <a:extLst>
              <a:ext uri="{FF2B5EF4-FFF2-40B4-BE49-F238E27FC236}">
                <a16:creationId xmlns:a16="http://schemas.microsoft.com/office/drawing/2014/main" id="{782B01D6-24E3-4683-AFE0-0135D3A223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73647" y="478955"/>
            <a:ext cx="1921987" cy="2250238"/>
          </a:xfrm>
          <a:prstGeom prst="rect">
            <a:avLst/>
          </a:prstGeom>
        </p:spPr>
      </p:pic>
      <p:pic>
        <p:nvPicPr>
          <p:cNvPr id="1026" name="Picture 2" descr="Pin on design">
            <a:extLst>
              <a:ext uri="{FF2B5EF4-FFF2-40B4-BE49-F238E27FC236}">
                <a16:creationId xmlns:a16="http://schemas.microsoft.com/office/drawing/2014/main" id="{B11F5207-1A64-4AA4-A5CC-854633458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69" b="95330" l="5275" r="94505">
                        <a14:foregroundMark x1="22912" y1="49341" x2="22912" y2="49341"/>
                        <a14:foregroundMark x1="23901" y1="62363" x2="23901" y2="62363"/>
                        <a14:foregroundMark x1="5275" y1="52033" x2="5275" y2="52033"/>
                        <a14:foregroundMark x1="54890" y1="5879" x2="54890" y2="5879"/>
                        <a14:foregroundMark x1="94560" y1="53736" x2="94560" y2="53736"/>
                        <a14:foregroundMark x1="50165" y1="95330" x2="50165" y2="95330"/>
                        <a14:foregroundMark x1="49011" y1="27363" x2="49011" y2="27363"/>
                        <a14:foregroundMark x1="26923" y1="60659" x2="26923" y2="60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42" t="4074" r="4074" b="4074"/>
          <a:stretch/>
        </p:blipFill>
        <p:spPr bwMode="auto">
          <a:xfrm>
            <a:off x="6339492" y="3147766"/>
            <a:ext cx="901043" cy="89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, coffee, logo, jav Icon in Windows 8 Icon">
            <a:extLst>
              <a:ext uri="{FF2B5EF4-FFF2-40B4-BE49-F238E27FC236}">
                <a16:creationId xmlns:a16="http://schemas.microsoft.com/office/drawing/2014/main" id="{36C4F720-50F4-4961-A128-3014F0EBE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492" y="6139264"/>
            <a:ext cx="901043" cy="90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ring Logo - Spring Framework Logo - Free Transparent PNG Clipart Images  Download">
            <a:extLst>
              <a:ext uri="{FF2B5EF4-FFF2-40B4-BE49-F238E27FC236}">
                <a16:creationId xmlns:a16="http://schemas.microsoft.com/office/drawing/2014/main" id="{AC1A7138-4B89-4232-8406-3A9174D31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614" b="93864" l="2024" r="94405">
                        <a14:foregroundMark x1="33214" y1="16932" x2="33214" y2="16932"/>
                        <a14:foregroundMark x1="32500" y1="23864" x2="32500" y2="23864"/>
                        <a14:foregroundMark x1="49048" y1="15682" x2="32381" y2="18750"/>
                        <a14:foregroundMark x1="32381" y1="18750" x2="19643" y2="35114"/>
                        <a14:foregroundMark x1="19643" y1="35114" x2="37619" y2="28409"/>
                        <a14:foregroundMark x1="37619" y1="28409" x2="30952" y2="27045"/>
                        <a14:foregroundMark x1="30952" y1="27045" x2="39286" y2="26477"/>
                        <a14:foregroundMark x1="39286" y1="26477" x2="39524" y2="24205"/>
                        <a14:foregroundMark x1="46905" y1="20455" x2="40714" y2="25455"/>
                        <a14:foregroundMark x1="40714" y1="25455" x2="62381" y2="22727"/>
                        <a14:foregroundMark x1="42619" y1="25227" x2="77181" y2="24137"/>
                        <a14:foregroundMark x1="40238" y1="29432" x2="74913" y2="26350"/>
                        <a14:foregroundMark x1="67857" y1="18182" x2="23095" y2="28977"/>
                        <a14:foregroundMark x1="52619" y1="16136" x2="15452" y2="19140"/>
                        <a14:foregroundMark x1="41190" y1="10227" x2="21071" y2="21023"/>
                        <a14:foregroundMark x1="40595" y1="7614" x2="17143" y2="20114"/>
                        <a14:foregroundMark x1="40000" y1="11023" x2="55714" y2="12159"/>
                        <a14:foregroundMark x1="52381" y1="11818" x2="51071" y2="16136"/>
                        <a14:foregroundMark x1="45714" y1="15682" x2="68929" y2="17273"/>
                        <a14:foregroundMark x1="57976" y1="10455" x2="66548" y2="15909"/>
                        <a14:foregroundMark x1="43333" y1="9432" x2="77976" y2="17500"/>
                        <a14:foregroundMark x1="15000" y1="25455" x2="3334" y2="41596"/>
                        <a14:foregroundMark x1="16310" y1="32841" x2="8571" y2="49205"/>
                        <a14:foregroundMark x1="23452" y1="30341" x2="14643" y2="49659"/>
                        <a14:foregroundMark x1="88929" y1="73068" x2="88929" y2="73068"/>
                        <a14:foregroundMark x1="91786" y1="69773" x2="91786" y2="69773"/>
                        <a14:foregroundMark x1="92024" y1="68523" x2="92024" y2="68523"/>
                        <a14:foregroundMark x1="94405" y1="61136" x2="94405" y2="61136"/>
                        <a14:foregroundMark x1="38333" y1="93864" x2="38333" y2="93864"/>
                        <a14:backgroundMark x1="2500" y1="43523" x2="2500" y2="43523"/>
                        <a14:backgroundMark x1="2500" y1="42841" x2="2500" y2="42841"/>
                        <a14:backgroundMark x1="2976" y1="42273" x2="2976" y2="42273"/>
                        <a14:backgroundMark x1="2500" y1="41818" x2="2976" y2="43409"/>
                        <a14:backgroundMark x1="14405" y1="19773" x2="15476" y2="19091"/>
                        <a14:backgroundMark x1="82500" y1="24545" x2="78571" y2="25795"/>
                        <a14:backgroundMark x1="80000" y1="24886" x2="76310" y2="284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672" y="3125664"/>
            <a:ext cx="901043" cy="94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ymeleaf Tutorial | FrontBackend">
            <a:extLst>
              <a:ext uri="{FF2B5EF4-FFF2-40B4-BE49-F238E27FC236}">
                <a16:creationId xmlns:a16="http://schemas.microsoft.com/office/drawing/2014/main" id="{31B89E51-23BC-4F6D-A83D-615346910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773" y="6381160"/>
            <a:ext cx="901043" cy="80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159D39-AEF7-4915-A451-E4B16E77E973}"/>
              </a:ext>
            </a:extLst>
          </p:cNvPr>
          <p:cNvSpPr txBox="1"/>
          <p:nvPr/>
        </p:nvSpPr>
        <p:spPr>
          <a:xfrm>
            <a:off x="7280068" y="3103539"/>
            <a:ext cx="40129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Layered Architecture: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Yu Mincho" panose="02020400000000000000" pitchFamily="18" charset="-128"/>
              </a:rPr>
              <a:t>L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kiến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trúc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phần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mềm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phổ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biến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phát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triển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ứng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web.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giúp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tổ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chức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phân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lớp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thành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phần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thống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theo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cấu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trúc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bảo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trì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</a:t>
            </a:r>
            <a:endParaRPr lang="vi-V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6C378A-42F3-4A6B-9664-437E3665DF4D}"/>
              </a:ext>
            </a:extLst>
          </p:cNvPr>
          <p:cNvSpPr txBox="1"/>
          <p:nvPr/>
        </p:nvSpPr>
        <p:spPr>
          <a:xfrm>
            <a:off x="7240535" y="6315066"/>
            <a:ext cx="40094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Java 8:</a:t>
            </a: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phiên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quan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trọng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mang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ngôn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lập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Java.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Yu Mincho" panose="02020400000000000000" pitchFamily="18" charset="-128"/>
              </a:rPr>
              <a:t>M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ang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cải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tiến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mạnh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giúp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cường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hiệu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suất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khả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phát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triển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ứng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</a:t>
            </a:r>
            <a:endParaRPr lang="vi-V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F9E31-15F2-490C-8BD9-4C9EC7090884}"/>
              </a:ext>
            </a:extLst>
          </p:cNvPr>
          <p:cNvSpPr txBox="1"/>
          <p:nvPr/>
        </p:nvSpPr>
        <p:spPr>
          <a:xfrm>
            <a:off x="12586816" y="3147766"/>
            <a:ext cx="47105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Spring Library: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Yu Mincho" panose="02020400000000000000" pitchFamily="18" charset="-128"/>
              </a:rPr>
              <a:t>L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framework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phát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triển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ứng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web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xây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dựng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nền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tảng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Spring Framework.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cung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cấp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tiếp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cận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theo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mô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MVC 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 Boot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nhằm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giản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hóa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việc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xây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dựng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ứng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Java.</a:t>
            </a:r>
            <a:endParaRPr lang="vi-VN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E897DD-5698-41B3-8A67-9D4628FF5221}"/>
              </a:ext>
            </a:extLst>
          </p:cNvPr>
          <p:cNvSpPr txBox="1"/>
          <p:nvPr/>
        </p:nvSpPr>
        <p:spPr>
          <a:xfrm>
            <a:off x="12543715" y="6381160"/>
            <a:ext cx="4753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Thymeleaf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template engine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Java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HTML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dirty="0"/>
          </a:p>
        </p:txBody>
      </p:sp>
      <p:pic>
        <p:nvPicPr>
          <p:cNvPr id="1034" name="Picture 10" descr="Code Library Module Share Vector Icon Stock Vector (Royalty Free)  1963470694 | Shutterstock">
            <a:extLst>
              <a:ext uri="{FF2B5EF4-FFF2-40B4-BE49-F238E27FC236}">
                <a16:creationId xmlns:a16="http://schemas.microsoft.com/office/drawing/2014/main" id="{144DCA6C-A854-41D8-AC2D-032595213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1"/>
          <a:stretch/>
        </p:blipFill>
        <p:spPr bwMode="auto">
          <a:xfrm>
            <a:off x="45437" y="1292473"/>
            <a:ext cx="5940857" cy="674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484272" y="6589786"/>
            <a:ext cx="270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0" dirty="0">
                <a:solidFill>
                  <a:srgbClr val="FFFFFF"/>
                </a:solidFill>
                <a:latin typeface="Calibri"/>
                <a:cs typeface="Calibri"/>
              </a:rPr>
              <a:t>GIỚI</a:t>
            </a:r>
            <a:r>
              <a:rPr sz="24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204" dirty="0">
                <a:solidFill>
                  <a:srgbClr val="FFFFFF"/>
                </a:solidFill>
                <a:latin typeface="Calibri"/>
                <a:cs typeface="Calibri"/>
              </a:rPr>
              <a:t>THIỆU</a:t>
            </a:r>
            <a:r>
              <a:rPr sz="24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254" dirty="0">
                <a:solidFill>
                  <a:srgbClr val="FFFFFF"/>
                </a:solidFill>
                <a:latin typeface="Calibri"/>
                <a:cs typeface="Calibri"/>
              </a:rPr>
              <a:t>VỀ</a:t>
            </a:r>
            <a:r>
              <a:rPr sz="24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145" dirty="0">
                <a:solidFill>
                  <a:srgbClr val="FFFFFF"/>
                </a:solidFill>
                <a:latin typeface="Calibri"/>
                <a:cs typeface="Calibri"/>
              </a:rPr>
              <a:t>TÔI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63AAE-91AE-40D4-ABD4-1A8D82BF574F}"/>
              </a:ext>
            </a:extLst>
          </p:cNvPr>
          <p:cNvSpPr txBox="1"/>
          <p:nvPr/>
        </p:nvSpPr>
        <p:spPr>
          <a:xfrm>
            <a:off x="6747096" y="30710"/>
            <a:ext cx="816675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0" spc="-1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 viện </a:t>
            </a:r>
            <a:r>
              <a:rPr lang="vi-VN" sz="8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ngôn ngữ lập trình</a:t>
            </a:r>
          </a:p>
        </p:txBody>
      </p:sp>
      <p:pic>
        <p:nvPicPr>
          <p:cNvPr id="14" name="object 10">
            <a:extLst>
              <a:ext uri="{FF2B5EF4-FFF2-40B4-BE49-F238E27FC236}">
                <a16:creationId xmlns:a16="http://schemas.microsoft.com/office/drawing/2014/main" id="{782B01D6-24E3-4683-AFE0-0135D3A223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73647" y="478955"/>
            <a:ext cx="1921987" cy="22502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159D39-AEF7-4915-A451-E4B16E77E973}"/>
              </a:ext>
            </a:extLst>
          </p:cNvPr>
          <p:cNvSpPr txBox="1"/>
          <p:nvPr/>
        </p:nvSpPr>
        <p:spPr>
          <a:xfrm>
            <a:off x="6992834" y="2978219"/>
            <a:ext cx="43023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AJAX:</a:t>
            </a: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kỹ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thuật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phép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trao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đổi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giữa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duyệt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máy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chủ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đồng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JavaScript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gửi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nhận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từ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máy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chủ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cập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nhật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phần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giao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người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dùng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mượt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</a:t>
            </a:r>
            <a:endParaRPr lang="vi-V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6C378A-42F3-4A6B-9664-437E3665DF4D}"/>
              </a:ext>
            </a:extLst>
          </p:cNvPr>
          <p:cNvSpPr txBox="1"/>
          <p:nvPr/>
        </p:nvSpPr>
        <p:spPr>
          <a:xfrm>
            <a:off x="6953301" y="6189746"/>
            <a:ext cx="41132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Spring Security: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Yu Mincho" panose="02020400000000000000" pitchFamily="18" charset="-128"/>
              </a:rPr>
              <a:t>G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iúp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xác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người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dùng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bằng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xác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minh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nhập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người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dùng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mật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khẩu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Hỗ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pháp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xác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, bao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gồm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xác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xác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dựa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mẫu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xác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qua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dịch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vụ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ngoài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Yu Mincho" panose="02020400000000000000" pitchFamily="18" charset="-128"/>
              </a:rPr>
              <a:t>…</a:t>
            </a:r>
            <a:endParaRPr lang="vi-V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F9E31-15F2-490C-8BD9-4C9EC7090884}"/>
              </a:ext>
            </a:extLst>
          </p:cNvPr>
          <p:cNvSpPr txBox="1"/>
          <p:nvPr/>
        </p:nvSpPr>
        <p:spPr>
          <a:xfrm>
            <a:off x="12301706" y="3145952"/>
            <a:ext cx="52242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POI-OOXML: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Yu Mincho" panose="02020400000000000000" pitchFamily="18" charset="-128"/>
              </a:rPr>
              <a:t>L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nguồn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mở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làm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việc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tệp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tin Office Open XML, 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tương thích với 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ứng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văn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phòng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Microsoft Excel, Word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PowerPoint. 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cung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cấp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cụ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API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đọc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tạo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chỉnh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sửa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tệp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tin.</a:t>
            </a:r>
            <a:endParaRPr lang="vi-VN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E897DD-5698-41B3-8A67-9D4628FF5221}"/>
              </a:ext>
            </a:extLst>
          </p:cNvPr>
          <p:cNvSpPr txBox="1"/>
          <p:nvPr/>
        </p:nvSpPr>
        <p:spPr>
          <a:xfrm>
            <a:off x="12301705" y="6384305"/>
            <a:ext cx="48939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Spring Mail: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Spring Mail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hỗ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việc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gửi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email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đồng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đồng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gửi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email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tiếp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quá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hoặc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qua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tiến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đồng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message queue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hoặc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thread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riêng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</a:t>
            </a:r>
            <a:endParaRPr lang="vi-VN" sz="2400" dirty="0"/>
          </a:p>
        </p:txBody>
      </p:sp>
      <p:pic>
        <p:nvPicPr>
          <p:cNvPr id="1034" name="Picture 10" descr="Code Library Module Share Vector Icon Stock Vector (Royalty Free)  1963470694 | Shutterstock">
            <a:extLst>
              <a:ext uri="{FF2B5EF4-FFF2-40B4-BE49-F238E27FC236}">
                <a16:creationId xmlns:a16="http://schemas.microsoft.com/office/drawing/2014/main" id="{144DCA6C-A854-41D8-AC2D-032595213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1"/>
          <a:stretch/>
        </p:blipFill>
        <p:spPr bwMode="auto">
          <a:xfrm>
            <a:off x="45437" y="1292473"/>
            <a:ext cx="5940857" cy="674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jax Icon #260188 - Free Icons Library">
            <a:extLst>
              <a:ext uri="{FF2B5EF4-FFF2-40B4-BE49-F238E27FC236}">
                <a16:creationId xmlns:a16="http://schemas.microsoft.com/office/drawing/2014/main" id="{5EF75E7B-5776-41C7-AFC4-C3AC6A562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89" y="3021798"/>
            <a:ext cx="901044" cy="90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ring Security (@SpringSecurity) / Twitter">
            <a:extLst>
              <a:ext uri="{FF2B5EF4-FFF2-40B4-BE49-F238E27FC236}">
                <a16:creationId xmlns:a16="http://schemas.microsoft.com/office/drawing/2014/main" id="{70D4FB0E-FC9D-4A42-B844-A5F4E4F31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500" b="77500" l="27750" r="73500">
                        <a14:foregroundMark x1="44750" y1="65500" x2="44750" y2="65500"/>
                        <a14:foregroundMark x1="57250" y1="64250" x2="57250" y2="64250"/>
                        <a14:foregroundMark x1="38500" y1="61750" x2="53250" y2="61000"/>
                        <a14:foregroundMark x1="53250" y1="61000" x2="53250" y2="54000"/>
                        <a14:foregroundMark x1="49750" y1="77500" x2="49750" y2="77500"/>
                        <a14:foregroundMark x1="30000" y1="51500" x2="30000" y2="51500"/>
                        <a14:foregroundMark x1="54750" y1="44500" x2="54750" y2="44500"/>
                        <a14:foregroundMark x1="50500" y1="41750" x2="50500" y2="41750"/>
                        <a14:foregroundMark x1="50500" y1="40500" x2="56750" y2="43250"/>
                        <a14:foregroundMark x1="49000" y1="40000" x2="55250" y2="49250"/>
                        <a14:foregroundMark x1="53250" y1="42250" x2="50500" y2="50750"/>
                        <a14:foregroundMark x1="55000" y1="40000" x2="47250" y2="50250"/>
                        <a14:foregroundMark x1="48500" y1="48000" x2="46500" y2="39750"/>
                        <a14:foregroundMark x1="47750" y1="45500" x2="48000" y2="38500"/>
                        <a14:foregroundMark x1="46500" y1="46750" x2="50250" y2="37750"/>
                        <a14:foregroundMark x1="46500" y1="21500" x2="46500" y2="21500"/>
                        <a14:foregroundMark x1="29000" y1="30750" x2="29000" y2="30750"/>
                        <a14:foregroundMark x1="27750" y1="50000" x2="27750" y2="50000"/>
                        <a14:foregroundMark x1="72000" y1="36000" x2="72000" y2="36000"/>
                        <a14:foregroundMark x1="72000" y1="30750" x2="72000" y2="30750"/>
                        <a14:foregroundMark x1="71250" y1="37000" x2="71250" y2="37000"/>
                        <a14:foregroundMark x1="64372" y1="69500" x2="64128" y2="70094"/>
                        <a14:foregroundMark x1="68372" y1="59750" x2="64372" y2="69500"/>
                        <a14:foregroundMark x1="73500" y1="47250" x2="73192" y2="48000"/>
                        <a14:backgroundMark x1="59750" y1="78250" x2="59750" y2="78250"/>
                        <a14:backgroundMark x1="61250" y1="76750" x2="61250" y2="76750"/>
                        <a14:backgroundMark x1="62750" y1="73500" x2="62750" y2="73500"/>
                        <a14:backgroundMark x1="66000" y1="75000" x2="66000" y2="75000"/>
                        <a14:backgroundMark x1="61250" y1="77500" x2="66000" y2="70500"/>
                        <a14:backgroundMark x1="67750" y1="69500" x2="67750" y2="69500"/>
                        <a14:backgroundMark x1="59750" y1="76000" x2="68500" y2="71250"/>
                        <a14:backgroundMark x1="72250" y1="53500" x2="73750" y2="44500"/>
                        <a14:backgroundMark x1="72750" y1="48000" x2="72750" y2="59750"/>
                        <a14:backgroundMark x1="27500" y1="50750" x2="27500" y2="50750"/>
                        <a14:backgroundMark x1="27500" y1="56500" x2="27500" y2="4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73" t="17847" r="26914" b="18723"/>
          <a:stretch/>
        </p:blipFill>
        <p:spPr bwMode="auto">
          <a:xfrm>
            <a:off x="6091789" y="6255840"/>
            <a:ext cx="901044" cy="125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 Library สำหรับสเปรดชีต Excel – ผสานเซลล์และเพิ่มรูปภาพใน XLS">
            <a:extLst>
              <a:ext uri="{FF2B5EF4-FFF2-40B4-BE49-F238E27FC236}">
                <a16:creationId xmlns:a16="http://schemas.microsoft.com/office/drawing/2014/main" id="{A6BACDD7-A593-489D-9A43-6B6F2EC4F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7" t="17647" r="26471" b="17647"/>
          <a:stretch/>
        </p:blipFill>
        <p:spPr bwMode="auto">
          <a:xfrm>
            <a:off x="11400662" y="2976405"/>
            <a:ext cx="901043" cy="123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mail - Kostenlose kommunikation Icons">
            <a:extLst>
              <a:ext uri="{FF2B5EF4-FFF2-40B4-BE49-F238E27FC236}">
                <a16:creationId xmlns:a16="http://schemas.microsoft.com/office/drawing/2014/main" id="{7863BC9D-D36B-4F85-96B9-D1BD1C406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662" y="6384305"/>
            <a:ext cx="901044" cy="90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88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05000" y="979566"/>
            <a:ext cx="999490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8000" spc="165" dirty="0">
                <a:solidFill>
                  <a:srgbClr val="FFFFFF"/>
                </a:solidFill>
              </a:rPr>
              <a:t>Kết quả thực nghiệm và giao diện</a:t>
            </a:r>
            <a:endParaRPr sz="800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9530" y="1091966"/>
            <a:ext cx="1921987" cy="2250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2F3179-E747-4298-B8ED-1D23CD887DCC}"/>
              </a:ext>
            </a:extLst>
          </p:cNvPr>
          <p:cNvPicPr/>
          <p:nvPr/>
        </p:nvPicPr>
        <p:blipFill rotWithShape="1">
          <a:blip r:embed="rId3"/>
          <a:srcRect t="602" r="86303" b="93653"/>
          <a:stretch/>
        </p:blipFill>
        <p:spPr>
          <a:xfrm>
            <a:off x="1" y="6832398"/>
            <a:ext cx="18302514" cy="3456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F97D43-AEFE-4106-8434-237C7AB168B9}"/>
              </a:ext>
            </a:extLst>
          </p:cNvPr>
          <p:cNvSpPr txBox="1"/>
          <p:nvPr/>
        </p:nvSpPr>
        <p:spPr>
          <a:xfrm>
            <a:off x="12850723" y="3454602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chemeClr val="bg1"/>
                </a:solidFill>
                <a:latin typeface="+mn-lt"/>
              </a:rPr>
              <a:t>Code sẽ được demo ngay bây giờ!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3299" y="1913856"/>
            <a:ext cx="642366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0" spc="490" dirty="0">
                <a:solidFill>
                  <a:srgbClr val="F47740"/>
                </a:solidFill>
              </a:rPr>
              <a:t>Cảm</a:t>
            </a:r>
            <a:r>
              <a:rPr sz="8000" spc="-415" dirty="0">
                <a:solidFill>
                  <a:srgbClr val="F47740"/>
                </a:solidFill>
              </a:rPr>
              <a:t> </a:t>
            </a:r>
            <a:r>
              <a:rPr sz="8000" spc="105" dirty="0">
                <a:solidFill>
                  <a:srgbClr val="F47740"/>
                </a:solidFill>
              </a:rPr>
              <a:t>ơn</a:t>
            </a:r>
            <a:r>
              <a:rPr sz="8000" spc="-409" dirty="0">
                <a:solidFill>
                  <a:srgbClr val="F47740"/>
                </a:solidFill>
              </a:rPr>
              <a:t> </a:t>
            </a:r>
            <a:r>
              <a:rPr sz="8000" spc="345" dirty="0">
                <a:solidFill>
                  <a:srgbClr val="F47740"/>
                </a:solidFill>
              </a:rPr>
              <a:t>bạn </a:t>
            </a:r>
            <a:r>
              <a:rPr sz="8000" spc="380" dirty="0">
                <a:solidFill>
                  <a:srgbClr val="F47740"/>
                </a:solidFill>
              </a:rPr>
              <a:t>đã</a:t>
            </a:r>
            <a:r>
              <a:rPr sz="8000" spc="-415" dirty="0">
                <a:solidFill>
                  <a:srgbClr val="F47740"/>
                </a:solidFill>
              </a:rPr>
              <a:t> </a:t>
            </a:r>
            <a:r>
              <a:rPr sz="8000" spc="305" dirty="0">
                <a:solidFill>
                  <a:srgbClr val="F47740"/>
                </a:solidFill>
              </a:rPr>
              <a:t>lắng</a:t>
            </a:r>
            <a:r>
              <a:rPr sz="8000" spc="-409" dirty="0">
                <a:solidFill>
                  <a:srgbClr val="F47740"/>
                </a:solidFill>
              </a:rPr>
              <a:t> </a:t>
            </a:r>
            <a:r>
              <a:rPr sz="8000" spc="-10" dirty="0">
                <a:solidFill>
                  <a:srgbClr val="F47740"/>
                </a:solidFill>
              </a:rPr>
              <a:t>nghe!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15366936" y="9105900"/>
            <a:ext cx="2921064" cy="52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vi-VN" sz="3200" spc="100" dirty="0">
                <a:solidFill>
                  <a:srgbClr val="FFFFFF"/>
                </a:solidFill>
                <a:latin typeface="Tahoma"/>
                <a:cs typeface="Tahoma"/>
              </a:rPr>
              <a:t>Squad Bất Ổn.</a:t>
            </a:r>
            <a:endParaRPr sz="32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499238" y="9046149"/>
            <a:ext cx="619125" cy="542925"/>
            <a:chOff x="9622439" y="3551015"/>
            <a:chExt cx="619125" cy="542925"/>
          </a:xfrm>
        </p:grpSpPr>
        <p:sp>
          <p:nvSpPr>
            <p:cNvPr id="5" name="object 5"/>
            <p:cNvSpPr/>
            <p:nvPr/>
          </p:nvSpPr>
          <p:spPr>
            <a:xfrm>
              <a:off x="9622434" y="3649433"/>
              <a:ext cx="619125" cy="444500"/>
            </a:xfrm>
            <a:custGeom>
              <a:avLst/>
              <a:gdLst/>
              <a:ahLst/>
              <a:cxnLst/>
              <a:rect l="l" t="t" r="r" b="b"/>
              <a:pathLst>
                <a:path w="619125" h="444500">
                  <a:moveTo>
                    <a:pt x="618680" y="4724"/>
                  </a:moveTo>
                  <a:lnTo>
                    <a:pt x="613956" y="0"/>
                  </a:lnTo>
                  <a:lnTo>
                    <a:pt x="613067" y="0"/>
                  </a:lnTo>
                  <a:lnTo>
                    <a:pt x="601421" y="0"/>
                  </a:lnTo>
                  <a:lnTo>
                    <a:pt x="596696" y="0"/>
                  </a:lnTo>
                  <a:lnTo>
                    <a:pt x="596696" y="21094"/>
                  </a:lnTo>
                  <a:lnTo>
                    <a:pt x="596696" y="204444"/>
                  </a:lnTo>
                  <a:lnTo>
                    <a:pt x="596696" y="225539"/>
                  </a:lnTo>
                  <a:lnTo>
                    <a:pt x="596696" y="422973"/>
                  </a:lnTo>
                  <a:lnTo>
                    <a:pt x="21082" y="422973"/>
                  </a:lnTo>
                  <a:lnTo>
                    <a:pt x="21082" y="225539"/>
                  </a:lnTo>
                  <a:lnTo>
                    <a:pt x="596696" y="225539"/>
                  </a:lnTo>
                  <a:lnTo>
                    <a:pt x="596696" y="204444"/>
                  </a:lnTo>
                  <a:lnTo>
                    <a:pt x="21082" y="204444"/>
                  </a:lnTo>
                  <a:lnTo>
                    <a:pt x="21082" y="21094"/>
                  </a:lnTo>
                  <a:lnTo>
                    <a:pt x="596696" y="21094"/>
                  </a:lnTo>
                  <a:lnTo>
                    <a:pt x="596696" y="0"/>
                  </a:lnTo>
                  <a:lnTo>
                    <a:pt x="16357" y="0"/>
                  </a:lnTo>
                  <a:lnTo>
                    <a:pt x="4826" y="0"/>
                  </a:lnTo>
                  <a:lnTo>
                    <a:pt x="0" y="4724"/>
                  </a:lnTo>
                  <a:lnTo>
                    <a:pt x="0" y="209169"/>
                  </a:lnTo>
                  <a:lnTo>
                    <a:pt x="0" y="220814"/>
                  </a:lnTo>
                  <a:lnTo>
                    <a:pt x="0" y="439343"/>
                  </a:lnTo>
                  <a:lnTo>
                    <a:pt x="4711" y="444068"/>
                  </a:lnTo>
                  <a:lnTo>
                    <a:pt x="613956" y="444068"/>
                  </a:lnTo>
                  <a:lnTo>
                    <a:pt x="618680" y="439343"/>
                  </a:lnTo>
                  <a:lnTo>
                    <a:pt x="618680" y="427697"/>
                  </a:lnTo>
                  <a:lnTo>
                    <a:pt x="617778" y="426796"/>
                  </a:lnTo>
                  <a:lnTo>
                    <a:pt x="617778" y="220814"/>
                  </a:lnTo>
                  <a:lnTo>
                    <a:pt x="617778" y="209169"/>
                  </a:lnTo>
                  <a:lnTo>
                    <a:pt x="617778" y="17272"/>
                  </a:lnTo>
                  <a:lnTo>
                    <a:pt x="618680" y="16370"/>
                  </a:lnTo>
                  <a:lnTo>
                    <a:pt x="618680" y="4724"/>
                  </a:lnTo>
                  <a:close/>
                </a:path>
              </a:pathLst>
            </a:custGeom>
            <a:solidFill>
              <a:srgbClr val="FFFFFF">
                <a:alpha val="4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38601" y="3551015"/>
              <a:ext cx="186355" cy="11950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1011" y="3811181"/>
              <a:ext cx="133796" cy="981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701</Words>
  <Application>Microsoft Office PowerPoint</Application>
  <PresentationFormat>Custom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Office Theme</vt:lpstr>
      <vt:lpstr>Website Quản Lý Ngân Hàng</vt:lpstr>
      <vt:lpstr>Cấu Trúc</vt:lpstr>
      <vt:lpstr>Tổng quan về website</vt:lpstr>
      <vt:lpstr>Mục đích về website</vt:lpstr>
      <vt:lpstr>PowerPoint Presentation</vt:lpstr>
      <vt:lpstr>PowerPoint Presentation</vt:lpstr>
      <vt:lpstr>Kết quả thực nghiệm và giao diện</vt:lpstr>
      <vt:lpstr>Cảm ơn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Đen Trắng và Cam Đơn giản và Chuyên nghiệp Hội thảo Trực tuyến về Sự Đa dạng Bản thuyết Keynote</dc:title>
  <dc:creator>4708_Nguyễn Phạm Thành Nam</dc:creator>
  <cp:keywords>DAFmEhq1veg,BAE5_lhqWvg</cp:keywords>
  <cp:lastModifiedBy>Nathan Nguyễn</cp:lastModifiedBy>
  <cp:revision>9</cp:revision>
  <dcterms:created xsi:type="dcterms:W3CDTF">2023-06-17T10:06:12Z</dcterms:created>
  <dcterms:modified xsi:type="dcterms:W3CDTF">2023-06-17T12:28:51Z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2023-06-17T00:00:00Z</vt:filetime>
  </property>
  <property fmtid="{D5CDD505-2E9C-101B-9397-08002B2CF9AE}" pid="3" name="Creator">
    <vt:lpwstr>Canva</vt:lpwstr>
  </property>
  <property fmtid="{D5CDD505-2E9C-101B-9397-08002B2CF9AE}" pid="4" name="LastSaved">
    <vt:filetime>2023-06-17T00:00:00Z</vt:filetime>
  </property>
  <property fmtid="{D5CDD505-2E9C-101B-9397-08002B2CF9AE}" pid="5" name="Producer">
    <vt:lpwstr>Canva</vt:lpwstr>
  </property>
</Properties>
</file>