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80D90D4D-5BF6-457A-9CF2-F6C0C925D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44" y="0"/>
            <a:ext cx="11319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8FDA7C1E-2AF0-4B2A-AA99-9EC3F124F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62" y="0"/>
            <a:ext cx="1059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CDC2D997-E661-42EA-898C-478A8F069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861" y="0"/>
            <a:ext cx="8094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assive Earthquakes">
            <a:extLst>
              <a:ext uri="{FF2B5EF4-FFF2-40B4-BE49-F238E27FC236}">
                <a16:creationId xmlns:a16="http://schemas.microsoft.com/office/drawing/2014/main" id="{D5219E54-31DA-47C9-91E6-2D58FB820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Office</cp:lastModifiedBy>
  <cp:revision>1</cp:revision>
  <dcterms:created xsi:type="dcterms:W3CDTF">2021-10-27T21:49:44Z</dcterms:created>
  <dcterms:modified xsi:type="dcterms:W3CDTF">2021-10-27T22:03:52Z</dcterms:modified>
</cp:coreProperties>
</file>