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VUQhEuOKATnt0zClmv/3+Fy+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d6dce4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3d6dce4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8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6dce4500_0_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GRUPO 7:</a:t>
            </a:r>
            <a:endParaRPr sz="1795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Cínthia Santos, Dislani Melo, Fernanda Andrade, </a:t>
            </a:r>
            <a:endParaRPr sz="179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Iris Amorim, Marina Rosa, Stefany Souza.</a:t>
            </a:r>
            <a:endParaRPr sz="2260"/>
          </a:p>
        </p:txBody>
      </p:sp>
      <p:pic>
        <p:nvPicPr>
          <p:cNvPr id="64" name="Google Shape;64;g13d6dce45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150" y="1053150"/>
            <a:ext cx="3737050" cy="1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PROGRAMA UBS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PROJETO FINAL MÓDULO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DELINEAMENTO DO TEMA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11" y="2122563"/>
            <a:ext cx="2142125" cy="14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/>
        </p:nvSpPr>
        <p:spPr>
          <a:xfrm>
            <a:off x="637875" y="1584750"/>
            <a:ext cx="16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Tema: eHealth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2835800" y="1968588"/>
            <a:ext cx="2784300" cy="1563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Dificuldade de acesso da população aos serviços da UBS do seu bairro.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288350" y="1584750"/>
            <a:ext cx="18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Problema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377900" y="1144125"/>
            <a:ext cx="2481000" cy="114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21719"/>
                </a:solidFill>
                <a:latin typeface="Roboto"/>
                <a:ea typeface="Roboto"/>
                <a:cs typeface="Roboto"/>
                <a:sym typeface="Roboto"/>
              </a:rPr>
              <a:t>“Ter que madrugar na porta do posto de saúde para conseguir uma ficha para atendimento.”</a:t>
            </a:r>
            <a:endParaRPr b="0" i="0" sz="1400" u="none" cap="none" strike="noStrike">
              <a:solidFill>
                <a:srgbClr val="121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377900" y="2390575"/>
            <a:ext cx="2481000" cy="89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21719"/>
                </a:solidFill>
                <a:latin typeface="Roboto"/>
                <a:ea typeface="Roboto"/>
                <a:cs typeface="Roboto"/>
                <a:sym typeface="Roboto"/>
              </a:rPr>
              <a:t>“Não saber o dia que são realizadas as coletas de exames.”</a:t>
            </a:r>
            <a:endParaRPr b="0" i="0" sz="1400" u="none" cap="none" strike="noStrike">
              <a:solidFill>
                <a:srgbClr val="121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377900" y="3470700"/>
            <a:ext cx="2481000" cy="139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121719"/>
                </a:solidFill>
                <a:latin typeface="Roboto"/>
                <a:ea typeface="Roboto"/>
                <a:cs typeface="Roboto"/>
                <a:sym typeface="Roboto"/>
              </a:rPr>
              <a:t>“O  agente comunitário (ACS) não passa na minha casa, preciso que o médico venha fazer visita a meu parente acamado.”</a:t>
            </a:r>
            <a:endParaRPr b="0" i="0" sz="1400" u="none" cap="none" strike="noStrike">
              <a:solidFill>
                <a:srgbClr val="1217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715000" y="1144125"/>
            <a:ext cx="333300" cy="3717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 rot="5400000">
            <a:off x="3913150" y="2824725"/>
            <a:ext cx="42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Relato de usuários do SUS/atenção básica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OBJETIVO DO PROGRAMA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497400" y="1602850"/>
            <a:ext cx="8139000" cy="10764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4500">
                <a:solidFill>
                  <a:schemeClr val="dk2"/>
                </a:solidFill>
              </a:rPr>
              <a:t>Desenvolver um programa capaz de realizar agendamentos, cadastro e encaminhamento de  indivíduos que  buscam pelos serviços disponibilizados na Unidade Básica de Saúde (UBS). </a:t>
            </a:r>
            <a:endParaRPr b="1" sz="4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50000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442650" y="2793000"/>
            <a:ext cx="82485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★"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BENEFÍCIOS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usuário da atenção básica terá a possibilidade de escolher a especialidade que melhor atende a sua necessidade, além de ter a flexibilidade de escolher os dias e horários disponíveis para realização do seu atendimento.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sistema/programa poderá ser acessado pelo próprio usuário, caso o mesmo não tenha acesso a internet pode comparecer à UBS e solicitar que o ACS realize o seu cadastro e agendamento.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DESENVOLVIMENTO DO PROGRAMA</a:t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700" y="1285225"/>
            <a:ext cx="601951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25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GRUPO 7:</a:t>
            </a:r>
            <a:endParaRPr sz="1795"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Cínthia Santos, Dislani Melo, Fernanda Andrade, </a:t>
            </a:r>
            <a:endParaRPr sz="179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795"/>
              <a:t>Iris Amorim, Marina Rosa, Stefany Souza.</a:t>
            </a:r>
            <a:endParaRPr sz="2260"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150" y="1053150"/>
            <a:ext cx="3737050" cy="15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