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C3F"/>
    <a:srgbClr val="0B2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B3F43-6C3A-4AC2-97E1-73C6FF784997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BE250-77D1-47F1-851D-F3FB43AF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8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BE250-77D1-47F1-851D-F3FB43AFB7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36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BE250-77D1-47F1-851D-F3FB43AFB7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05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72F5-34A8-1E03-B490-06791B258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BD3A8-BFEC-7E9D-E086-293F758CD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6A311-354B-C8B1-1E22-DA1C9229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ECB3F-65A8-D819-82F1-96F51408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5B8C7-E414-8B16-3034-003BD0B2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5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BA57-80F6-A3BB-AE86-43F9778D7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F5748-23C3-CEF2-F9D8-8C01AF3AD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16E39-4F84-2065-0846-9C901F3D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DD387-E0E7-1A86-E76D-FC1BD49E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B0D5E-216C-859B-BAD0-D270676C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4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FB6DA-EC22-F3CD-6FC3-EBCDFD52F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6E728-0D49-6894-364F-4A5AA0F56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5505F-40A9-F723-9FC6-373E868B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002B1-62E6-E458-390B-4DCCFDA6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83F62-04A6-A6DB-7026-F01392BE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184EB-D34A-8599-472E-DC10459A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9F9BC-006B-B6B0-2821-2587481E4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337C2-D6E4-0D7F-9570-60C0DC78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A278F-9E87-6A76-DE29-191E1ACC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FF5B6-46FF-AC69-78FF-70320944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0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1AA39-D417-DD94-2955-5548DAF54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17679-6188-ADCE-FC8B-198E866E9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ED11E-B7F9-644F-51BE-44827E6EE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643F5-52F7-F21F-B192-417478B1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2A846-B600-9530-06C5-82BAFC49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6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6BD7-7139-0E18-F5ED-57BDC98F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6F0BE-FC78-A9E5-8BA8-1A95BD0AC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7E450-4ABA-899C-069B-6C5A48178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B331B-522B-AE8C-0C90-E642ED16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0A679-9CE2-EF93-C45E-AE060FDF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46055-AA80-7841-FF90-70268F73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7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9378-BEAC-2AFD-3D08-A963021A2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988D5-D18A-FE1B-872F-C985C6BFC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4AF1A-987F-9E96-5463-C26060210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B1939-C29D-1053-0A3C-B1E8CDF6F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2570CD-84C2-C08D-E4D2-09EEA120A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C3CCC-18F5-25F9-8E1C-47F9B95F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644EC-4317-A55A-D3D3-00FBBCF3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205DB-4C46-D521-1914-4D983029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6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69BC-020F-9D3F-90A1-4488D403B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4E7166-05E2-4C01-838B-371F174E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57474-F437-CD24-D87E-99312780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BB971-407A-2385-4A44-7055E267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1EF614-70C8-3386-C376-07F65C2E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64467-D3E2-D175-43CA-EB6BD232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EF940-010C-8856-9188-0B06DABA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3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D6708-9001-4193-482C-BC69C74C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CD0E-53F9-E7E0-6065-69086026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EBE10-56A0-6861-7B71-FC42EE637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7C842-CDE1-66DB-E982-8738B0F38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6EFAF-B7E8-6003-8E51-1CBEA2D7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C1FD8-1CD7-ACA5-988E-70B2F03F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1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4ACE-BF46-736A-7134-FCA9C48D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65CD6-7B41-43E5-69EE-E9A259212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39BF9-1D54-F5C7-552C-C491C6657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62EB7-E998-32F3-3B28-BBC33F28E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A6EE1-A908-AAE8-3EB7-BA1E5993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D3B32-7383-0024-EB42-A19520C8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C6E033-BB62-4ED5-AE3E-1FC9AE46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A07BF-3D22-B80A-6DDE-220655E5A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97EB7-3FF5-8357-4157-4FECBD841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497BE-3540-4A69-9B63-F0FEB93CD5C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BF963-1326-C3EE-5A3F-9F994E2EE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418C4-7C6E-1721-3C79-AF6BBE02C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8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>
            <a:extLst>
              <a:ext uri="{FF2B5EF4-FFF2-40B4-BE49-F238E27FC236}">
                <a16:creationId xmlns:a16="http://schemas.microsoft.com/office/drawing/2014/main" id="{8331624F-7ABC-D2AE-06BF-6885258B6B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35224" cy="29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9CA951-CD81-6E34-9C2B-55CE16C04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992" y="0"/>
            <a:ext cx="6858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37FBC9-183B-AA19-BDF3-BE48CC836249}"/>
              </a:ext>
            </a:extLst>
          </p:cNvPr>
          <p:cNvSpPr/>
          <p:nvPr/>
        </p:nvSpPr>
        <p:spPr>
          <a:xfrm>
            <a:off x="0" y="0"/>
            <a:ext cx="307848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447A8C-3B10-AF03-F66D-831B34AD706D}"/>
              </a:ext>
            </a:extLst>
          </p:cNvPr>
          <p:cNvSpPr/>
          <p:nvPr/>
        </p:nvSpPr>
        <p:spPr>
          <a:xfrm>
            <a:off x="9235440" y="0"/>
            <a:ext cx="307848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24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A2F6E7-8F9C-444C-F195-80D2C290E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288" y="0"/>
            <a:ext cx="2042160" cy="20421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41A353-3AFA-617C-4E0B-77103817034D}"/>
              </a:ext>
            </a:extLst>
          </p:cNvPr>
          <p:cNvSpPr/>
          <p:nvPr/>
        </p:nvSpPr>
        <p:spPr>
          <a:xfrm>
            <a:off x="2023872" y="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97D9CA-A19E-82CA-3873-B1BC7DB97A3D}"/>
              </a:ext>
            </a:extLst>
          </p:cNvPr>
          <p:cNvSpPr/>
          <p:nvPr/>
        </p:nvSpPr>
        <p:spPr>
          <a:xfrm>
            <a:off x="-140208" y="184404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E03893-D8C5-0F55-3A0E-F3BE108555DA}"/>
              </a:ext>
            </a:extLst>
          </p:cNvPr>
          <p:cNvSpPr/>
          <p:nvPr/>
        </p:nvSpPr>
        <p:spPr>
          <a:xfrm>
            <a:off x="4360702" y="413375"/>
            <a:ext cx="368601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Firebase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9814DC-48E6-2195-DB20-035596B2A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815" y="1397854"/>
            <a:ext cx="1400370" cy="1629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14DB30-E940-B68A-45B0-1C040D7B2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446" y="3624332"/>
            <a:ext cx="2676899" cy="866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EB1BAE-6437-2F7E-B8FF-F573CC9AC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6028" y="3592432"/>
            <a:ext cx="1362265" cy="17242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C6CE00-DD59-FDC9-34FA-004EEC812F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5815" y="3592432"/>
            <a:ext cx="6591024" cy="25569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883961-FE05-184F-E74C-07AD5026EB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446" y="4832142"/>
            <a:ext cx="2638793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08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>
            <a:extLst>
              <a:ext uri="{FF2B5EF4-FFF2-40B4-BE49-F238E27FC236}">
                <a16:creationId xmlns:a16="http://schemas.microsoft.com/office/drawing/2014/main" id="{8331624F-7ABC-D2AE-06BF-6885258B6B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35224" cy="29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9CA951-CD81-6E34-9C2B-55CE16C04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455" y="1408176"/>
            <a:ext cx="3893058" cy="389305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37FBC9-183B-AA19-BDF3-BE48CC836249}"/>
              </a:ext>
            </a:extLst>
          </p:cNvPr>
          <p:cNvSpPr/>
          <p:nvPr/>
        </p:nvSpPr>
        <p:spPr>
          <a:xfrm>
            <a:off x="0" y="0"/>
            <a:ext cx="307848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447A8C-3B10-AF03-F66D-831B34AD706D}"/>
              </a:ext>
            </a:extLst>
          </p:cNvPr>
          <p:cNvSpPr/>
          <p:nvPr/>
        </p:nvSpPr>
        <p:spPr>
          <a:xfrm>
            <a:off x="9235440" y="0"/>
            <a:ext cx="307848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E961C8-9311-1437-52E9-85229CDB18CF}"/>
              </a:ext>
            </a:extLst>
          </p:cNvPr>
          <p:cNvSpPr/>
          <p:nvPr/>
        </p:nvSpPr>
        <p:spPr>
          <a:xfrm>
            <a:off x="7065264" y="0"/>
            <a:ext cx="307848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446205-876B-8717-36FF-6540792A5E9F}"/>
              </a:ext>
            </a:extLst>
          </p:cNvPr>
          <p:cNvSpPr/>
          <p:nvPr/>
        </p:nvSpPr>
        <p:spPr>
          <a:xfrm>
            <a:off x="984504" y="-41148"/>
            <a:ext cx="307848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61FCFB-C63C-0558-E1AA-193F859A84A8}"/>
              </a:ext>
            </a:extLst>
          </p:cNvPr>
          <p:cNvSpPr/>
          <p:nvPr/>
        </p:nvSpPr>
        <p:spPr>
          <a:xfrm>
            <a:off x="4047744" y="5301234"/>
            <a:ext cx="3078480" cy="1618488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5BBB69-0C44-C23B-5FF9-C0C882DAAFE9}"/>
              </a:ext>
            </a:extLst>
          </p:cNvPr>
          <p:cNvSpPr/>
          <p:nvPr/>
        </p:nvSpPr>
        <p:spPr>
          <a:xfrm>
            <a:off x="4047744" y="0"/>
            <a:ext cx="3078480" cy="1618488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90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AB8C2C-A645-D79A-2591-8F0C2E710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042160" cy="20421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992D2D-EDBA-8F64-E97D-ECC8636D0179}"/>
              </a:ext>
            </a:extLst>
          </p:cNvPr>
          <p:cNvSpPr/>
          <p:nvPr/>
        </p:nvSpPr>
        <p:spPr>
          <a:xfrm>
            <a:off x="2042160" y="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9200A1-1EB1-ABB7-C2C3-952C0358377F}"/>
              </a:ext>
            </a:extLst>
          </p:cNvPr>
          <p:cNvSpPr/>
          <p:nvPr/>
        </p:nvSpPr>
        <p:spPr>
          <a:xfrm>
            <a:off x="-121920" y="184404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BBB065-B1EC-0A5A-9B8B-D338766EF16E}"/>
              </a:ext>
            </a:extLst>
          </p:cNvPr>
          <p:cNvSpPr/>
          <p:nvPr/>
        </p:nvSpPr>
        <p:spPr>
          <a:xfrm>
            <a:off x="2591258" y="3008483"/>
            <a:ext cx="70094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SAP cloud search engine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6BFE65-2D23-2D03-43F7-BCD284202626}"/>
              </a:ext>
            </a:extLst>
          </p:cNvPr>
          <p:cNvSpPr/>
          <p:nvPr/>
        </p:nvSpPr>
        <p:spPr>
          <a:xfrm>
            <a:off x="3490330" y="4439305"/>
            <a:ext cx="515647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Based on google-collab and Firebase DB</a:t>
            </a:r>
          </a:p>
        </p:txBody>
      </p:sp>
      <p:pic>
        <p:nvPicPr>
          <p:cNvPr id="4102" name="Picture 6" descr="Welcome To Colaboratory - Colaboratory">
            <a:extLst>
              <a:ext uri="{FF2B5EF4-FFF2-40B4-BE49-F238E27FC236}">
                <a16:creationId xmlns:a16="http://schemas.microsoft.com/office/drawing/2014/main" id="{853E8B8C-B27C-3CF5-7721-03320C125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291" y="5096256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What is Firebase? The complete story, abridged. | by Doug Stevenson |  Firebase Developers | Medium">
            <a:extLst>
              <a:ext uri="{FF2B5EF4-FFF2-40B4-BE49-F238E27FC236}">
                <a16:creationId xmlns:a16="http://schemas.microsoft.com/office/drawing/2014/main" id="{0526F538-1BEC-AF7C-CBDC-F4F404C69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461" y="5140837"/>
            <a:ext cx="1149088" cy="114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09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AB8C2C-A645-D79A-2591-8F0C2E710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042160" cy="20421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992D2D-EDBA-8F64-E97D-ECC8636D0179}"/>
              </a:ext>
            </a:extLst>
          </p:cNvPr>
          <p:cNvSpPr/>
          <p:nvPr/>
        </p:nvSpPr>
        <p:spPr>
          <a:xfrm>
            <a:off x="2042160" y="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B2C3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9200A1-1EB1-ABB7-C2C3-952C0358377F}"/>
              </a:ext>
            </a:extLst>
          </p:cNvPr>
          <p:cNvSpPr/>
          <p:nvPr/>
        </p:nvSpPr>
        <p:spPr>
          <a:xfrm>
            <a:off x="-121920" y="184404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B2C3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BBB065-B1EC-0A5A-9B8B-D338766EF16E}"/>
              </a:ext>
            </a:extLst>
          </p:cNvPr>
          <p:cNvSpPr/>
          <p:nvPr/>
        </p:nvSpPr>
        <p:spPr>
          <a:xfrm>
            <a:off x="5432997" y="786491"/>
            <a:ext cx="1326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NFR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329268-B473-3E33-93E7-A4E3FBD831F8}"/>
              </a:ext>
            </a:extLst>
          </p:cNvPr>
          <p:cNvSpPr/>
          <p:nvPr/>
        </p:nvSpPr>
        <p:spPr>
          <a:xfrm>
            <a:off x="1573795" y="2309849"/>
            <a:ext cx="13646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Flexibility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B7EEA1-F812-D46A-8551-B26AE34C3013}"/>
              </a:ext>
            </a:extLst>
          </p:cNvPr>
          <p:cNvSpPr/>
          <p:nvPr/>
        </p:nvSpPr>
        <p:spPr>
          <a:xfrm>
            <a:off x="4521080" y="2309849"/>
            <a:ext cx="314983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Auditability and Control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6BBF43-C3F5-0F9E-F499-33387C985461}"/>
              </a:ext>
            </a:extLst>
          </p:cNvPr>
          <p:cNvSpPr/>
          <p:nvPr/>
        </p:nvSpPr>
        <p:spPr>
          <a:xfrm>
            <a:off x="1719571" y="3480569"/>
            <a:ext cx="10730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Privacy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91DDCD-3932-27B0-1AB2-0691F9C5435F}"/>
              </a:ext>
            </a:extLst>
          </p:cNvPr>
          <p:cNvSpPr/>
          <p:nvPr/>
        </p:nvSpPr>
        <p:spPr>
          <a:xfrm>
            <a:off x="9253598" y="2322355"/>
            <a:ext cx="20692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 Time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DBBC0F-B40A-2ADA-3EE9-DCC51DC175F3}"/>
              </a:ext>
            </a:extLst>
          </p:cNvPr>
          <p:cNvSpPr/>
          <p:nvPr/>
        </p:nvSpPr>
        <p:spPr>
          <a:xfrm>
            <a:off x="5500322" y="3496089"/>
            <a:ext cx="11913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Security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09D7F9-1CC8-7D7D-65CF-AE64F539ACBA}"/>
              </a:ext>
            </a:extLst>
          </p:cNvPr>
          <p:cNvSpPr/>
          <p:nvPr/>
        </p:nvSpPr>
        <p:spPr>
          <a:xfrm>
            <a:off x="9399374" y="3476914"/>
            <a:ext cx="17027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Accessibility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103CE5-FCBB-4971-ABF5-25269B32B55E}"/>
              </a:ext>
            </a:extLst>
          </p:cNvPr>
          <p:cNvSpPr/>
          <p:nvPr/>
        </p:nvSpPr>
        <p:spPr>
          <a:xfrm>
            <a:off x="5551970" y="4682329"/>
            <a:ext cx="10880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Backup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C79AEE-0974-A5EB-BB02-B8EB8993B126}"/>
              </a:ext>
            </a:extLst>
          </p:cNvPr>
          <p:cNvSpPr/>
          <p:nvPr/>
        </p:nvSpPr>
        <p:spPr>
          <a:xfrm>
            <a:off x="1539072" y="4682329"/>
            <a:ext cx="14340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Scalability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9865D6-6100-0483-7483-A51AC68C27E9}"/>
              </a:ext>
            </a:extLst>
          </p:cNvPr>
          <p:cNvSpPr/>
          <p:nvPr/>
        </p:nvSpPr>
        <p:spPr>
          <a:xfrm>
            <a:off x="9517295" y="4852523"/>
            <a:ext cx="12650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Usability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887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AB8C2C-A645-D79A-2591-8F0C2E710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042160" cy="20421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992D2D-EDBA-8F64-E97D-ECC8636D0179}"/>
              </a:ext>
            </a:extLst>
          </p:cNvPr>
          <p:cNvSpPr/>
          <p:nvPr/>
        </p:nvSpPr>
        <p:spPr>
          <a:xfrm>
            <a:off x="2038760" y="-41148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9200A1-1EB1-ABB7-C2C3-952C0358377F}"/>
              </a:ext>
            </a:extLst>
          </p:cNvPr>
          <p:cNvSpPr/>
          <p:nvPr/>
        </p:nvSpPr>
        <p:spPr>
          <a:xfrm>
            <a:off x="-121920" y="184404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3B174B-A2C3-92FB-82F0-17D282872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304" y="4812792"/>
            <a:ext cx="1200912" cy="1200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AC4156-67A9-4AA6-BCF6-246EE6384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936" y="4895088"/>
            <a:ext cx="1200912" cy="12009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F47816-01BA-E50D-7179-6688ED773D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760" y="4895088"/>
            <a:ext cx="1200912" cy="12009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04780F-BAB2-CAA1-02D8-6F32028B04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22928" y="2777138"/>
            <a:ext cx="1457987" cy="14579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CC52BA-13A4-9C85-BBFC-6924875280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9347" y="3169925"/>
            <a:ext cx="2086505" cy="10820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F7F4771-2314-4218-8001-A0173C20F7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040" y="2989325"/>
            <a:ext cx="2055230" cy="10789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2DE2E59-9C5D-3F88-5272-F430526DCA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180" y="911165"/>
            <a:ext cx="1368653" cy="136865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DACBE4-7746-6A4A-075D-8C18528C1136}"/>
              </a:ext>
            </a:extLst>
          </p:cNvPr>
          <p:cNvCxnSpPr>
            <a:cxnSpLocks/>
          </p:cNvCxnSpPr>
          <p:nvPr/>
        </p:nvCxnSpPr>
        <p:spPr>
          <a:xfrm flipV="1">
            <a:off x="2309347" y="4270248"/>
            <a:ext cx="652781" cy="624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6F4C0E-CE74-20D7-6EB0-83C89313F825}"/>
              </a:ext>
            </a:extLst>
          </p:cNvPr>
          <p:cNvCxnSpPr>
            <a:cxnSpLocks/>
          </p:cNvCxnSpPr>
          <p:nvPr/>
        </p:nvCxnSpPr>
        <p:spPr>
          <a:xfrm flipH="1" flipV="1">
            <a:off x="3742768" y="4282440"/>
            <a:ext cx="556472" cy="6507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97DDBD-27BB-E4E0-0201-71443C441BF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177432" y="5495544"/>
            <a:ext cx="10523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E35CA6-7563-D1EA-E187-976515DFADEF}"/>
              </a:ext>
            </a:extLst>
          </p:cNvPr>
          <p:cNvCxnSpPr>
            <a:cxnSpLocks/>
          </p:cNvCxnSpPr>
          <p:nvPr/>
        </p:nvCxnSpPr>
        <p:spPr>
          <a:xfrm flipH="1">
            <a:off x="6830216" y="4164330"/>
            <a:ext cx="494128" cy="730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0C4CD6-2A13-AD9E-CA5E-2ED47F53A911}"/>
              </a:ext>
            </a:extLst>
          </p:cNvPr>
          <p:cNvCxnSpPr>
            <a:cxnSpLocks/>
          </p:cNvCxnSpPr>
          <p:nvPr/>
        </p:nvCxnSpPr>
        <p:spPr>
          <a:xfrm flipH="1">
            <a:off x="5177432" y="5324856"/>
            <a:ext cx="1042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F8C1EA-D323-B92D-539C-56F1DD5ECD68}"/>
              </a:ext>
            </a:extLst>
          </p:cNvPr>
          <p:cNvCxnSpPr>
            <a:cxnSpLocks/>
          </p:cNvCxnSpPr>
          <p:nvPr/>
        </p:nvCxnSpPr>
        <p:spPr>
          <a:xfrm>
            <a:off x="4299240" y="3846576"/>
            <a:ext cx="27979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04EBF5-D659-E7C2-FC1E-D88588B68136}"/>
              </a:ext>
            </a:extLst>
          </p:cNvPr>
          <p:cNvCxnSpPr>
            <a:cxnSpLocks/>
          </p:cNvCxnSpPr>
          <p:nvPr/>
        </p:nvCxnSpPr>
        <p:spPr>
          <a:xfrm flipH="1">
            <a:off x="4299240" y="3675888"/>
            <a:ext cx="27780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C00636-F828-1025-7975-A2CA65B2C41E}"/>
              </a:ext>
            </a:extLst>
          </p:cNvPr>
          <p:cNvCxnSpPr>
            <a:cxnSpLocks/>
          </p:cNvCxnSpPr>
          <p:nvPr/>
        </p:nvCxnSpPr>
        <p:spPr>
          <a:xfrm flipH="1">
            <a:off x="8735080" y="3528823"/>
            <a:ext cx="8295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0B574F-0B36-E56F-D51D-509B294722F8}"/>
              </a:ext>
            </a:extLst>
          </p:cNvPr>
          <p:cNvCxnSpPr>
            <a:cxnSpLocks/>
          </p:cNvCxnSpPr>
          <p:nvPr/>
        </p:nvCxnSpPr>
        <p:spPr>
          <a:xfrm>
            <a:off x="5688260" y="1650638"/>
            <a:ext cx="11086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EF936C4-AC01-FEA4-FE46-DF50320746DE}"/>
              </a:ext>
            </a:extLst>
          </p:cNvPr>
          <p:cNvSpPr/>
          <p:nvPr/>
        </p:nvSpPr>
        <p:spPr>
          <a:xfrm>
            <a:off x="1664856" y="5942111"/>
            <a:ext cx="64472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79D2F0-3DD7-B4A8-DC35-FFCA2472CEED}"/>
              </a:ext>
            </a:extLst>
          </p:cNvPr>
          <p:cNvSpPr/>
          <p:nvPr/>
        </p:nvSpPr>
        <p:spPr>
          <a:xfrm>
            <a:off x="4137014" y="5981699"/>
            <a:ext cx="50206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BD1CA81-68BA-50CC-6CF3-1A99F3B6D806}"/>
              </a:ext>
            </a:extLst>
          </p:cNvPr>
          <p:cNvSpPr/>
          <p:nvPr/>
        </p:nvSpPr>
        <p:spPr>
          <a:xfrm>
            <a:off x="6437359" y="6012958"/>
            <a:ext cx="75046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chatbot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9C7BFB2-68A7-3D0E-C55E-E3FCED3526D3}"/>
              </a:ext>
            </a:extLst>
          </p:cNvPr>
          <p:cNvSpPr/>
          <p:nvPr/>
        </p:nvSpPr>
        <p:spPr>
          <a:xfrm rot="18911331">
            <a:off x="2101527" y="4557133"/>
            <a:ext cx="129073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 management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87969B-93D3-0215-C605-4F355CCD3F6A}"/>
              </a:ext>
            </a:extLst>
          </p:cNvPr>
          <p:cNvSpPr/>
          <p:nvPr/>
        </p:nvSpPr>
        <p:spPr>
          <a:xfrm rot="3035864">
            <a:off x="3628593" y="4515062"/>
            <a:ext cx="559769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E923651-8DE2-998F-4267-F57B5CE00DD6}"/>
              </a:ext>
            </a:extLst>
          </p:cNvPr>
          <p:cNvSpPr/>
          <p:nvPr/>
        </p:nvSpPr>
        <p:spPr>
          <a:xfrm rot="18216092">
            <a:off x="6797422" y="4439285"/>
            <a:ext cx="862737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BB2AAC-4707-A453-388D-F3188AB71993}"/>
              </a:ext>
            </a:extLst>
          </p:cNvPr>
          <p:cNvSpPr/>
          <p:nvPr/>
        </p:nvSpPr>
        <p:spPr>
          <a:xfrm>
            <a:off x="4666642" y="3894339"/>
            <a:ext cx="176843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 changes and statistics</a:t>
            </a:r>
            <a:endParaRPr 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8BC0689-A708-C20B-73AB-0D1827350086}"/>
              </a:ext>
            </a:extLst>
          </p:cNvPr>
          <p:cNvSpPr/>
          <p:nvPr/>
        </p:nvSpPr>
        <p:spPr>
          <a:xfrm>
            <a:off x="5147489" y="3398018"/>
            <a:ext cx="85632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data</a:t>
            </a:r>
            <a:endParaRPr 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01BD96A-626A-DBFA-BBC9-002139DAE5E4}"/>
              </a:ext>
            </a:extLst>
          </p:cNvPr>
          <p:cNvSpPr/>
          <p:nvPr/>
        </p:nvSpPr>
        <p:spPr>
          <a:xfrm>
            <a:off x="7857033" y="2278161"/>
            <a:ext cx="66075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 to</a:t>
            </a:r>
            <a:endParaRPr 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14791D-C747-E33A-3411-CCB1E9726B54}"/>
              </a:ext>
            </a:extLst>
          </p:cNvPr>
          <p:cNvSpPr/>
          <p:nvPr/>
        </p:nvSpPr>
        <p:spPr>
          <a:xfrm>
            <a:off x="4629461" y="2076255"/>
            <a:ext cx="72641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crawler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43DC9C4-1C74-895A-3C8F-8777ECF393A1}"/>
              </a:ext>
            </a:extLst>
          </p:cNvPr>
          <p:cNvSpPr/>
          <p:nvPr/>
        </p:nvSpPr>
        <p:spPr>
          <a:xfrm>
            <a:off x="9666826" y="4038790"/>
            <a:ext cx="95353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Indx</a:t>
            </a:r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table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C61DBB19-3745-7C9B-AAF8-6F9F7DC508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61" y="754821"/>
            <a:ext cx="1680759" cy="1680759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1B2CE1F-7449-8FB8-F720-271F4DB451AD}"/>
              </a:ext>
            </a:extLst>
          </p:cNvPr>
          <p:cNvCxnSpPr>
            <a:cxnSpLocks/>
          </p:cNvCxnSpPr>
          <p:nvPr/>
        </p:nvCxnSpPr>
        <p:spPr>
          <a:xfrm>
            <a:off x="3445772" y="1650638"/>
            <a:ext cx="5939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DFA57292-E89B-2DC3-E6DD-04E9D6646A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908" y="1050151"/>
            <a:ext cx="1174796" cy="1174796"/>
          </a:xfrm>
          <a:prstGeom prst="rect">
            <a:avLst/>
          </a:prstGeom>
        </p:spPr>
      </p:pic>
      <p:cxnSp>
        <p:nvCxnSpPr>
          <p:cNvPr id="4100" name="Straight Arrow Connector 4099">
            <a:extLst>
              <a:ext uri="{FF2B5EF4-FFF2-40B4-BE49-F238E27FC236}">
                <a16:creationId xmlns:a16="http://schemas.microsoft.com/office/drawing/2014/main" id="{70D52746-CA18-3825-327D-A300A73A688D}"/>
              </a:ext>
            </a:extLst>
          </p:cNvPr>
          <p:cNvCxnSpPr>
            <a:cxnSpLocks/>
          </p:cNvCxnSpPr>
          <p:nvPr/>
        </p:nvCxnSpPr>
        <p:spPr>
          <a:xfrm>
            <a:off x="7862977" y="2224947"/>
            <a:ext cx="0" cy="611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BA1B84C7-CAA9-69D2-31CA-EC15E5FE07A4}"/>
              </a:ext>
            </a:extLst>
          </p:cNvPr>
          <p:cNvSpPr/>
          <p:nvPr/>
        </p:nvSpPr>
        <p:spPr>
          <a:xfrm>
            <a:off x="7376866" y="2042160"/>
            <a:ext cx="53745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</a:t>
            </a:r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4B459B24-EDFA-115B-058D-5185F2D0E023}"/>
              </a:ext>
            </a:extLst>
          </p:cNvPr>
          <p:cNvSpPr/>
          <p:nvPr/>
        </p:nvSpPr>
        <p:spPr>
          <a:xfrm rot="18911331">
            <a:off x="2560101" y="4709533"/>
            <a:ext cx="67839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statistics</a:t>
            </a:r>
          </a:p>
        </p:txBody>
      </p:sp>
      <p:sp>
        <p:nvSpPr>
          <p:cNvPr id="4110" name="Rectangle 4109">
            <a:extLst>
              <a:ext uri="{FF2B5EF4-FFF2-40B4-BE49-F238E27FC236}">
                <a16:creationId xmlns:a16="http://schemas.microsoft.com/office/drawing/2014/main" id="{E615417D-747D-A89A-DC8D-558DC9AD9FD7}"/>
              </a:ext>
            </a:extLst>
          </p:cNvPr>
          <p:cNvSpPr/>
          <p:nvPr/>
        </p:nvSpPr>
        <p:spPr>
          <a:xfrm>
            <a:off x="8838841" y="3537709"/>
            <a:ext cx="66075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 to</a:t>
            </a:r>
            <a:endParaRPr 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12" name="Rectangle 4111">
            <a:extLst>
              <a:ext uri="{FF2B5EF4-FFF2-40B4-BE49-F238E27FC236}">
                <a16:creationId xmlns:a16="http://schemas.microsoft.com/office/drawing/2014/main" id="{BAEF5AC8-3182-50AE-A75B-C7A659110EA5}"/>
              </a:ext>
            </a:extLst>
          </p:cNvPr>
          <p:cNvSpPr/>
          <p:nvPr/>
        </p:nvSpPr>
        <p:spPr>
          <a:xfrm>
            <a:off x="4846339" y="4072906"/>
            <a:ext cx="136768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Updates user history</a:t>
            </a:r>
            <a:endParaRPr 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106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D7408B-AEC7-0392-5A49-7EC8AD95D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8" y="0"/>
            <a:ext cx="2042160" cy="20421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CA5723-13D2-6162-E969-FF03F921FC0F}"/>
              </a:ext>
            </a:extLst>
          </p:cNvPr>
          <p:cNvSpPr/>
          <p:nvPr/>
        </p:nvSpPr>
        <p:spPr>
          <a:xfrm>
            <a:off x="2023872" y="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7C6C5D-E405-4AAA-B9B1-AFD8618E043F}"/>
              </a:ext>
            </a:extLst>
          </p:cNvPr>
          <p:cNvSpPr/>
          <p:nvPr/>
        </p:nvSpPr>
        <p:spPr>
          <a:xfrm>
            <a:off x="-140208" y="184404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9DB999-ECA9-42A5-4673-690E754C3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59" y="1844040"/>
            <a:ext cx="4553585" cy="41820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59FFF5-0CD3-060B-9697-291827148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596" y="1496180"/>
            <a:ext cx="1991003" cy="21720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E79B2F-CF99-26EE-E449-958A99C3A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4350" y="1515233"/>
            <a:ext cx="1886213" cy="2152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75DB4C-3815-BBCD-1862-55B4BD55D3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9101" y="4410557"/>
            <a:ext cx="2376710" cy="2071323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3A8D10-9F02-7F3D-C506-4F3BF7F050CA}"/>
              </a:ext>
            </a:extLst>
          </p:cNvPr>
          <p:cNvCxnSpPr>
            <a:cxnSpLocks/>
          </p:cNvCxnSpPr>
          <p:nvPr/>
        </p:nvCxnSpPr>
        <p:spPr>
          <a:xfrm>
            <a:off x="1773936" y="5230368"/>
            <a:ext cx="35387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A30AB11-8262-3890-BDFD-3BFDA41A62BB}"/>
              </a:ext>
            </a:extLst>
          </p:cNvPr>
          <p:cNvSpPr/>
          <p:nvPr/>
        </p:nvSpPr>
        <p:spPr>
          <a:xfrm>
            <a:off x="8822150" y="926073"/>
            <a:ext cx="11338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692E0E-EA12-2D28-1248-8A8FA2C23720}"/>
              </a:ext>
            </a:extLst>
          </p:cNvPr>
          <p:cNvSpPr/>
          <p:nvPr/>
        </p:nvSpPr>
        <p:spPr>
          <a:xfrm>
            <a:off x="6010509" y="922871"/>
            <a:ext cx="11338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521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A2F6E7-8F9C-444C-F195-80D2C290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8" y="0"/>
            <a:ext cx="2042160" cy="20421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41A353-3AFA-617C-4E0B-77103817034D}"/>
              </a:ext>
            </a:extLst>
          </p:cNvPr>
          <p:cNvSpPr/>
          <p:nvPr/>
        </p:nvSpPr>
        <p:spPr>
          <a:xfrm>
            <a:off x="2023872" y="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97D9CA-A19E-82CA-3873-B1BC7DB97A3D}"/>
              </a:ext>
            </a:extLst>
          </p:cNvPr>
          <p:cNvSpPr/>
          <p:nvPr/>
        </p:nvSpPr>
        <p:spPr>
          <a:xfrm>
            <a:off x="-140208" y="184404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D1E18F-E72D-6D9D-5F7E-A35918800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12" y="2982325"/>
            <a:ext cx="4102235" cy="20421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3DF935-63B5-E44D-9C0F-D38C6E56D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952" y="2032467"/>
            <a:ext cx="7985760" cy="39418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1E03893-D8C5-0F55-3A0E-F3BE108555DA}"/>
              </a:ext>
            </a:extLst>
          </p:cNvPr>
          <p:cNvSpPr/>
          <p:nvPr/>
        </p:nvSpPr>
        <p:spPr>
          <a:xfrm>
            <a:off x="4397279" y="537300"/>
            <a:ext cx="339744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search</a:t>
            </a:r>
            <a:endParaRPr lang="en-US" sz="8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02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A2F6E7-8F9C-444C-F195-80D2C290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8" y="0"/>
            <a:ext cx="2042160" cy="20421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41A353-3AFA-617C-4E0B-77103817034D}"/>
              </a:ext>
            </a:extLst>
          </p:cNvPr>
          <p:cNvSpPr/>
          <p:nvPr/>
        </p:nvSpPr>
        <p:spPr>
          <a:xfrm>
            <a:off x="2023872" y="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97D9CA-A19E-82CA-3873-B1BC7DB97A3D}"/>
              </a:ext>
            </a:extLst>
          </p:cNvPr>
          <p:cNvSpPr/>
          <p:nvPr/>
        </p:nvSpPr>
        <p:spPr>
          <a:xfrm>
            <a:off x="-140208" y="184404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E03893-D8C5-0F55-3A0E-F3BE108555DA}"/>
              </a:ext>
            </a:extLst>
          </p:cNvPr>
          <p:cNvSpPr/>
          <p:nvPr/>
        </p:nvSpPr>
        <p:spPr>
          <a:xfrm>
            <a:off x="4397279" y="537300"/>
            <a:ext cx="339744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history</a:t>
            </a:r>
            <a:endParaRPr lang="en-US" sz="8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6A7601-91F2-0731-0927-7FF16331E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50" y="1844040"/>
            <a:ext cx="12192000" cy="478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88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A2F6E7-8F9C-444C-F195-80D2C290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8" y="0"/>
            <a:ext cx="2042160" cy="20421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41A353-3AFA-617C-4E0B-77103817034D}"/>
              </a:ext>
            </a:extLst>
          </p:cNvPr>
          <p:cNvSpPr/>
          <p:nvPr/>
        </p:nvSpPr>
        <p:spPr>
          <a:xfrm>
            <a:off x="2023872" y="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97D9CA-A19E-82CA-3873-B1BC7DB97A3D}"/>
              </a:ext>
            </a:extLst>
          </p:cNvPr>
          <p:cNvSpPr/>
          <p:nvPr/>
        </p:nvSpPr>
        <p:spPr>
          <a:xfrm>
            <a:off x="-140208" y="184404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E03893-D8C5-0F55-3A0E-F3BE108555DA}"/>
              </a:ext>
            </a:extLst>
          </p:cNvPr>
          <p:cNvSpPr/>
          <p:nvPr/>
        </p:nvSpPr>
        <p:spPr>
          <a:xfrm>
            <a:off x="4360702" y="413375"/>
            <a:ext cx="368601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 Manager</a:t>
            </a:r>
            <a:endParaRPr lang="en-US" sz="8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5A42F6-B311-403B-097A-44A13C00B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702" y="1596191"/>
            <a:ext cx="3258144" cy="511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0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A2F6E7-8F9C-444C-F195-80D2C290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8" y="0"/>
            <a:ext cx="2042160" cy="20421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41A353-3AFA-617C-4E0B-77103817034D}"/>
              </a:ext>
            </a:extLst>
          </p:cNvPr>
          <p:cNvSpPr/>
          <p:nvPr/>
        </p:nvSpPr>
        <p:spPr>
          <a:xfrm>
            <a:off x="2023872" y="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97D9CA-A19E-82CA-3873-B1BC7DB97A3D}"/>
              </a:ext>
            </a:extLst>
          </p:cNvPr>
          <p:cNvSpPr/>
          <p:nvPr/>
        </p:nvSpPr>
        <p:spPr>
          <a:xfrm>
            <a:off x="-140208" y="184404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E03893-D8C5-0F55-3A0E-F3BE108555DA}"/>
              </a:ext>
            </a:extLst>
          </p:cNvPr>
          <p:cNvSpPr/>
          <p:nvPr/>
        </p:nvSpPr>
        <p:spPr>
          <a:xfrm>
            <a:off x="4360702" y="413375"/>
            <a:ext cx="368601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 Statistics</a:t>
            </a:r>
            <a:endParaRPr lang="en-US" sz="8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53D733-E7F8-4F44-3B54-9B18352D0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92" y="1650421"/>
            <a:ext cx="10561320" cy="447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77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62</Words>
  <Application>Microsoft Office PowerPoint</Application>
  <PresentationFormat>Widescreen</PresentationFormat>
  <Paragraphs>36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Aviv Cohen</dc:creator>
  <cp:lastModifiedBy>Aviv Cohen</cp:lastModifiedBy>
  <cp:revision>7</cp:revision>
  <dcterms:created xsi:type="dcterms:W3CDTF">2024-03-27T11:24:49Z</dcterms:created>
  <dcterms:modified xsi:type="dcterms:W3CDTF">2024-03-30T09:09:57Z</dcterms:modified>
</cp:coreProperties>
</file>